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ли быть музыкальным исполнителем?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всё сияет, но за красотой стоят труд и смелость.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музыкальный исполнитель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исполнитель поёт, играет на инструменте или делает и то и другое. Он выступает в школе, на концертах, праздниках и других сценах, а ему помогают слух, ритм и память.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исполнитель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идут распевка и дыхательные упражнения: они помогают голосу звучать ровно, а исполнителю — не уставать слишком быстро.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разучивать песню или мелодию, снова и снова повторяя трудные места, пока пальцы, голос и память не начнут работать уверенно.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часто проходят общие репетиции, чтобы все участники начинали вовремя, слышали друг друга и звучали как одна команда.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выглядит красиво, но это труд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ярким номером стоят свет, микрофоны, костюмы и строгий порядок выхода. Всё это готовят заранее, чтобы выступление выглядело легко и красиво.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слова, войти не вовремя или сбиться с ритма, зрители это сразу заметят. Даже короткий номер требует большой собранности и внимательности.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хорошим исполнителем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не сдаваться, даже когда песня не получается с первого раза. Без него долгие повторения быстро надоедают.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нужна, чтобы регулярно заниматься, не пропускать репетиции и доводить начатое дело до конца, а не только мечтать о сцене.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замечать ошибки в тексте, ритме или движении и спокойно исправлять их, не сердясь на себя и других.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музыке делает занятия радостнее: когда человеку нравится дело, он учится охотнее и выступает увереннее.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выступление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номера до выхода на сцену и последующего разбора результата.
</a:t>
            </a:r>
            <a:endParaRPr lang="en-US" sz="177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слух и ритм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помогает точно попадать в ноты и понимать, когда звук получается чистым, красивым и приятным для слушателя.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 помогает не торопиться и не отставать. Благодаря ему музыка звучит ровно, а исполнение не распадается.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можно тренировать на уроках музыки: петь по нотам, хлопать ритм, повторять простые рисунки и внимательно слушать мелодию.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перед концертом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концерта исполнитель старается не тратить силы зря. Он отдыхает, спокойно повторяет самое важное и готовит всё нужное заранее.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удобная обувь, инструмент и хороший настрой должны быть под рукой. Тогда перед выходом на сцену остаётся только собраться и улыбнуться.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волнуются даже опытные артисты. Сердце может биться быстрее, а ладони — становиться влажными, и это нормально.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уменьшают спокойное дыхание, повторение текста или мелодии и добрые слова от друзей, учителя или родителей.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немного страшно, это не значит, что человек слабый. Наоборот, он делает важное дело и очень старается выступить хорошо.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сцены — обычное чувство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одному выступлению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или музыкант — это только один участник большого дела. Рядом часто работает учитель, который помогает учить номер и готовиться к выходу.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Аккомпаниатор поддерживает исполнителя музыкой, а звукорежиссёр следит, чтобы голос и инструменты были хорошо слышны и не мешали друг другу.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Костюмер помогает с внешним видом, чтобы на сцене всё выглядело аккуратно и красиво. Иногда ещё нужны ведущий и другие помощники.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человек не выполнит свою часть, номер может пойти не так гладко. Поэтому успешное выступление всегда создаётся вместе.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после аплодисментов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концерт уже позади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яркого номера артист улыбается, но ноги уже гудят от усталости. В руках — дорожная сумка, в горле — сухость, а впереди ещё путь домой и тихая радость от удачного выступления.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 за кулисами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исполнитель приходит рано и долго ждёт своей очереди. Он сидит в коридоре, поправляет костюм и бережёт голос, пока в зале идёт предыдущий номер. Ожидание утомляет не меньше самой сцены.
</a:t>
            </a:r>
            <a:endParaRPr lang="en-US" sz="128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зал и поздний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репетиция или концерт проходят в душном, шумном помещении. Тогда даже после нескольких песен хочется присесть, сделать глоток воды и просто помолчать. Но довольная улыбка выдаёт: всё получилось.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уверенности на сцене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музыку, поёт простые мелодии и пробует повторять ритм. Так появляется интерес и желание выступать.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домашние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и дома идут распевки, упражнения и повторения. Сначала всё получается медленно, но навыки постепенно крепнут.
</a:t>
            </a:r>
            <a:endParaRPr lang="en-US" sz="145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песни звучат перед классом, на празднике или на школьной сцене. Здесь приходит опыт и исчезает лишняя скованность.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повторений песня звучит свободно и красиво. Исполнитель уже меньше волнуется и лучше чувствует слушателей.
</a:t>
            </a:r>
            <a:endParaRPr lang="en-US" sz="15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удачное исполнение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первых навыков складывается яркий номер.
</a:t>
            </a:r>
            <a:endParaRPr lang="en-US" sz="164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50" y="1317313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лица музыкального искусства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исполняют народные, детские, эстрадные песни, рэп или оперу. Для этого нужны слух, дикция и умение передавать настроение голосом.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Инструменталисты
</a:t>
            </a:r>
            <a:pPr algn="ctr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скрипка, баян или барабаны — у каждого инструмента свой характер. Исполнитель учится точности, ловкости и вниманию к звучанию.
</a:t>
            </a:r>
            <a:endParaRPr lang="en-US" sz="141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 ансамбли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петь и играть не только красиво, но и вместе. Каждый слушает других, чтобы общий номер звучал дружно и слаженно.
</a:t>
            </a:r>
            <a:endParaRPr lang="en-US" sz="155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Сольные и коллективные выступления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выходит на сцену один, а кто-то выступает в большой группе. Формат разный, но везде нужны труд, старание и любовь к музыке.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старания и упорства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выходил к доске с дрожащим голосом и путал слова. Потом появились репетиции, советы учителя и первые маленькие успехи. Через время школьная сцена стала уже не страшной, а знакомой и почти родной.
</a:t>
            </a:r>
            <a:endParaRPr lang="en-US" sz="116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сцена у школьника
</a:t>
            </a:r>
            <a:endParaRPr lang="en-US" sz="1589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начинающий музыкант снова и снова проигрывал одну и ту же мелодию. Пальцы сначала ошибались, но каждый день становились точнее. Так обычные упражнения превратились в уверенное выступление перед зрителями.
</a:t>
            </a:r>
            <a:endParaRPr lang="en-US" sz="108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музыкант и долгие повторения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конкурсом было много волнения, зато потом — аплодисменты и радостная улыбка. Эта победа не случилась случайно: за ней стояли уроки, терпение и долгие часы старания после школы.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победа на конкурсе
</a:t>
            </a:r>
            <a:endParaRPr lang="en-US" sz="155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этой профессии самое трудное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тренироваться почти каждый день, даже когда хочется отдохнуть. Если пропустить занятия, голос, пальцы или ритм начинают подводить, и номер получается менее уверенным.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сцену многие волнуются, а это мешает сосредоточиться. Исполнителю важно собраться, глубоко дышать и не забыть слова, ноты и движения.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приходится рано вставать, долго ехать на репетицию и поздно возвращаться домой. После такого дня хочется спать быстрее, чем заканчивается последняя песня.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приятно слышать замечания, но без них трудно стать лучше. Исполнителю нужно спокойно исправлять ошибки и снова выходить на сцену без обиды и капризов.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ошибка помогает стать лучше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путь от неудачи на репетиции к более сильному выступлению.
</a:t>
            </a:r>
            <a:endParaRPr lang="en-US" sz="152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в будущем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внимательность нужны исполнителю, чтобы не забывать текст, порядок движений и сигналы других участников. Эти же качества помогают на уроках чтения, письма и труда.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доброта делают совместную работу спокойной и дружной. Когда человек умеет слушать других, ему легче быть и в ансамбле, и в школьной группе.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 команде важно почти везде: на физкультуре, в проектах и на концерте. Любовь к музыке помогает не сдаваться и радоваться каждому шагу вперёд.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выступать особенно приятно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радостно выходить на сцену, когда песня любимая, а слова уже хорошо выучены. Тогда исполнитель чувствует себя смелее и может просто наслаждаться музыкой и вниманием зала.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приятнее, когда зрители улыбаются, хлопают и поддерживают выступающего. В такие минуты кажется, что все старания были не зря, а концерт заканчивается настоящим праздником.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трудно, интересно и очень красиво
</a:t>
            </a:r>
            <a:pPr algn="ctr" indent="0" marL="0">
              <a:lnSpc>
                <a:spcPct val="100000"/>
              </a:lnSpc>
              <a:buNone/>
            </a:pPr>
            <a:r>
              <a:rPr lang="en-US" sz="32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музыкальным исполнителем нелегко, но очень увлекательно. Труд, тренировки и смелость помогают дарить людям музыку, улыбки и радость, а упорство делает талант сильнее.
</a:t>
            </a:r>
            <a:endParaRPr lang="en-US" sz="4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2026-05-24T20:34:12Z</dcterms:created>
  <dcterms:modified xsi:type="dcterms:W3CDTF">2026-05-24T20:34:12Z</dcterms:modified>
</cp:coreProperties>
</file>