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следствия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показать результат события в сложном предложении.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придаточные следствия в 9 классе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связи между частями СПП и без ошибок ставить знаки препинания. Такие конструкции часто встречаются в текстах, где нужно кратко показать итог события и логично связать мысли.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средство связи: союз «так что»
</a:t>
            </a:r>
            <a:endParaRPr lang="en-US" sz="2994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«так что» связывает части сложноподчинённого предложения и вводит придаточное, которое сообщает результат действия или события, названного в главной части.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выражает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не объясняет причину и не обозначает цель. Он показывает уже наступивший итог, поэтому вторая часть воспринимается как следствие сказанного ранее.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Пошёл сильный дождь, так что матч отменили. Я забыл дома ключи, так что пришлось ждать родителей. В обоих случаях вторая часть называет результат.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союзом «так что» в письменной речи ставится запятая, потому что он соединяет две части сложного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схема: событие и его результат
</a:t>
            </a:r>
            <a:endParaRPr lang="en-US" sz="2997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называется событие, действие или состояние, а затем — его итог. Такая последовательность делает сообщение понятным и логичным для 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главной части обычно содержится исходное событие, от которого зависит дальнейшее развитие мысли. Именно оно становится основой для вывода.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завершает мысль и сообщает, к чему привело действие. Она отвечает за смысловой результат и делает предложение законченным.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такую конструкцию как стрелку: событие → итог. Эта модель помогает быстро увидеть следствие и не спутать его с причиной.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придаточные следствия от придаточных причины
</a:t>
            </a:r>
            <a:endParaRPr lang="en-US" sz="197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 какой вопрос отвечает каждая конструкция и какие союзы в ней встречаются.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объясняет основание события, а следствие называет его итог. Отличить их помогает вопрос и союз.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перед союзом «так что»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частями и запятая показывают границу между событием и его итогом. Это помогает правильно передать смысл предложения.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пунктуации русского языка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темах школьных примеров чаще встречается «так что»
</a:t>
            </a:r>
            <a:endParaRPr lang="en-US" sz="200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берут знакомые ситуации, чтобы смысл следствия был сразу понятен без лишних объяснений.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школьные и бытовые сюжеты; они проще всего показывают связь события и результата.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условное распределение для иллюстрации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речи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снег, так что дорога стала скользкой. Вторая часть сразу показывает итог первого события и делает сообщение кратким, но точным.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Затянувшийся урок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затянулся, так что перемену почти не заметили. Здесь следствие помогает передать не причину, а реальный результат ситуации.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Разряженный 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разрядился, так что сообщение отправить не удалось. Такие конструкции часто используют, когда нужно быстро назвать итог без подробного объяснения.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придаточное следствия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определить вид СПП и проверить пунктуацию.
</a:t>
            </a:r>
            <a:endParaRPr lang="en-US" sz="157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следствие отличается от цели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придаточной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цель отвечает на вопрос «зачем?», потому что показывает намерение. Придаточное следствия отвечает на вопрос «что получилось?» и называет реальный итог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цели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цели обычно используются союзы «чтобы», «для того чтобы», «с тем чтобы». Они указывают на план, который должен быть достигнут.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следствия характерен союз «так что». Он связывает части предложения так, что вторая часть сообщает уже случившийся результат.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рано лёг спать, чтобы выспаться — это цель. Я рано лёг спать, так что утром чувствовал себя бодро — это следствие.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 придаточным следствия запятая ставится перед союзом «так что», потому что он разделяет два смысловых фрагмента. Первая часть сообщает событие, вторая — его итог. На схеме удобно показать границу и место знака препинания.
</a:t>
            </a:r>
            <a:endParaRPr lang="en-US" sz="86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частями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появляется «так что», читатель сразу видит переход от действия к результату. Запятая помогает не смешивать части предложения и точно передать завершённую мысль. Без неё смысл становится менее чётким и труднее читается.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смысла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«Погода испортилась, так что поход перенесли» запятая показывает, где заканчивается сообщение о событии и начинается сообщение о следствии. Такая пунктуация соответствует норме и делает предложение понятным даже при быстром чтении.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пример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 союзом «так что»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в предложении со следствием
</a:t>
            </a:r>
            <a:endParaRPr lang="en-US" sz="2713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называется факт, действие или ситуация. Это основа всего предложения, от которой дальше развивается мысль.
</a:t>
            </a:r>
            <a:endParaRPr lang="en-US" sz="1153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союз «так что», который связывает части и показывает, что дальше будет результат произошедшего.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к итогу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сообщается итог: что получилось, к чему привело событие или какое решение пришлось принять.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средства и их 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союза определяется не отдельным словом, а всей конструкцией. «Так что» вводит результат, «потому что» объясняет причину, а «чтобы» обозначает цель.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грамматики по теме сложноподчинённых предложений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союзы помогают выразить причину, следствие и цель в сложном предложении.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в сложном предложении
</a:t>
            </a:r>
            <a:endParaRPr lang="en-US" sz="259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следствие связано с уже произошедшим событием и завершает сообщение, а не объясняет его и не выражает намерение.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отличается от причины, цели и условия по смысловой роли: оно фиксирует итог действия. Такое отношение легче распознать по результату и союзу «так что».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о смысловых отношениях в СПП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предложениях со следствием
</a:t>
            </a:r>
            <a:endParaRPr lang="en-US" sz="2528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причиной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принимают результат за объяснение события. Чтобы не ошибиться, нужно спросить себя: часть после союза отвечает на вопрос «что получилось?» или «почему это случилось?».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частая ошибка — отсутствие запятой перед «так что». Из-за этого части предложения сливаются, и текст становится труднее читать и анализировать.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смысл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«так что» употребляют как простое соединение фраз или как указание на цель. Но в придаточном следствия союз всегда показывает реальный итог, а не намерение.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разговорных оттенков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«так что» может звучать как короткий вывод. В школьном разборе важно определить, есть ли здесь придаточная часть и как она связана с главной.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придаточного следствия
</a:t>
            </a:r>
            <a:endParaRPr lang="en-US" sz="209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определения придаточного следствия в сложноподчинённом предложении.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следствия в диалогах и текстах
</a:t>
            </a:r>
            <a:endParaRPr lang="en-US" sz="2859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такие предложения помогают сразу назвать вывод или действие. Фраза звучит коротко и естественно, поэтому собеседники легко понимают, к чему привело событие.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дождь, отменённую прогулку и закрытую площадку. Такая сцена наглядно передаёт, как одно событие приводит к другому результату.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связном тексте придаточное следствия соединяет эпизоды в понятную цепочку. Читатель видит, какое событие стало итогом предыдущего и почему сюжет движется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«Так что» и «поэтому»: в чём разница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«Поэтому» обычно соединяет самостоятельные предложения и помогает сделать вывод. Оно не вводит придаточную часть, а просто показывает итог уже сказанного.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«Так что» работает внутри сложноподчинённого предложения и присоединяет придаточное следствия. Здесь вторая часть зависит от первой и сообщает её результат.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смысл, разная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передают итог, но строятся по-разному: «Занятие отменили, поэтому мы пошли домой» и «Занятие отменили, так что мы пошли домой».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можно выделить как придаточную и поставить вопрос к смыслу результата, перед нами союз «так что». Если это самостоятельный вывод, чаще используется «поэтому».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в одном сюжете
</a:t>
            </a:r>
            <a:endParaRPr lang="en-US" sz="256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цепочка помогает увидеть, как несколько событий выстраиваются в один логичный ряд. Последнее звено становится итогом всей ситуации.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завершает цепочку и показывает конечный результат. По такой модели легче понять, как одно событие приводит к другому.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причинно-следственных связей в сложном предложении
</a:t>
            </a:r>
            <a:endParaRPr lang="en-US" sz="119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придаточных следствиях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следствия показывают результат события и обычно присоединяются союзом «так что». Перед ним ставится запятая. Умение узнавать такие конструкции помогает правильно понимать смысл, ставить знаки препинания и разбирать сложные предложения без ошибок.
</a:t>
            </a:r>
            <a:endParaRPr lang="en-US" sz="38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2026-05-29T06:58:09Z</dcterms:created>
  <dcterms:modified xsi:type="dcterms:W3CDTF">2026-05-29T06:58:09Z</dcterms:modified>
</cp:coreProperties>
</file>