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круговорот веществ и поток энергии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живые системы и почему они устойчивы?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устойчивы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держится на двух процессах: вещества постоянно возвращаются в круговорот, а энергия проходит через трофические уровни и рассеивается. Баланс поддерживают продуценты, консументы, редуценты и абиотические условия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и её основные компоненты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
</a:t>
            </a:r>
            <a:pPr algn="l" indent="0" marL="0">
              <a:lnSpc>
                <a:spcPct val="115000"/>
              </a:lnSpc>
              <a:buNone/>
            </a:pPr>
            <a:r>
              <a:rPr lang="en-US" sz="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неживая часть экосистемы, задающая условия существования организмов: освещённость, температуру, влажность, свойства почвы, кислотность и солёность. Именно биотоп определяет, какие виды смогут здесь жить.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сообщество всех живых организмов участка: растений, животных, грибов и бактерий. Между ними действуют пищевые связи, конкуренция и обмен веществ, формирующие структуру экосистемы.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вещество, консументы используют готовую органику, а редуценты разлагают остатки до минеральных соединений. Вместе они обеспечивают непрерывность круговорота веществ.
</a:t>
            </a:r>
            <a:endParaRPr lang="en-US" sz="1343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 продуктивность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виды и прочнее связи между ними, тем выше продуктивность и устойчивость экосистемы. Нарушение одного компонента обычно отражается на всей 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в экосистеме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вещество переходит между живой и неживой природой и возвращается к растениям.
</a:t>
            </a:r>
            <a:endParaRPr lang="en-US" sz="10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как источник первичной биомассы
</a:t>
            </a:r>
            <a:endParaRPr lang="en-US" sz="2198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продуцентам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зелёные растения, водоросли и цианобактерии. Они первыми связывают энергию света и создают органические вещества из неорганических соединений.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первичная продукция продуцентов становится стартовым ресурсом для консументов всех уровней. Без этого звена в экосистеме не было бы устойчивого поступления пищи и энергии.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это зелёный ярус растений, на поверхности водоёмов — фитопланктон, а в наземных сообществах — листья и травянистая растительность, активно ведущие фотосинтез.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 правилу 10% передачи энергии в экологических пирамидах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энергии в пищевой цепи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между уровнями крайне неэффективна: значительная её часть расходуется на жизненные процессы и не переходит дальше.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трофический уровень, тем меньше доступная энергия; поэтому длинные цепи питания не могут быть многочисленными.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возвращается в круговорот веществ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 экосистеме не накапливается в замкнутом цикле: она проходит через организмы и уходит в виде тепла.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энергии и основы 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50506"/>
            <a:ext cx="4646100" cy="2015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круговорота отличаются резервуарами, механизмами переноса и скоростью обновления.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круговоротов воды, углерода и азота
</a:t>
            </a:r>
            <a:endParaRPr lang="en-US" sz="228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циркулирует быстрее всего, а азотный цикл наиболее сложен и зависит от деятельности бактерий.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как основа переноса веществ
</a:t>
            </a:r>
            <a:endParaRPr lang="en-US" sz="2172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 транспирация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в атмосферу с поверхности водоёмов, почвы и через испарение с листьев растений. Этот поток запускает дальнейшее перемещение влаги в системе.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 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охлаждается, конденсируется и образует облака, из которых затем выпадают осадки. Так влага возвращается на сушу и в водоёмы.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и просачивание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стекает по поверхности, часть уходит в грунт и формирует подземные потоки. Именно так вода связывает атмосферу, почву и гидросферу.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переносит растворённые минеральные вещества, участвует в терморегуляции и обеспечивает транспорт веществ в клетках и тканях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Global Monitoring Laboratory; глобальные среднегодовые значения CO2, 2010–2023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и рост концентрации CO2
</a:t>
            </a:r>
            <a:endParaRPr lang="en-US" sz="223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углерода между биотой, почвами и океаном идёт постоянно, но антропогенные выбросы усиливают накопление углекислого газа в атмосфере.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устойчивый рост CO2; это подтверждает нарушение естественного баланса углеродного цикла деятельностью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50" y="1524793"/>
            <a:ext cx="847200" cy="677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Азот: элемент, который должен быть превращён в доступную форму
</a:t>
            </a:r>
            <a:endParaRPr lang="en-US" sz="169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атмосферы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азот составляет основную часть воздуха, молекула N2 химически очень устойчива. Поэтому подавляющее большинство организмов не способно усваивать его напрямую и зависит от специальных превращений в природе.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бактериями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переводят атмосферный азот в соединения, доступные растениям. Они живут свободно в почве или в клубеньках на корнях бобовых, помогая экосистеме получать связанный азот.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атмосферу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Нитрификация образует нитриты и нитраты, а денитрификация снова возвращает азот в воздух. Так замыкается круговорот, в котором растения, микроорганизмы и почва непрерывно обмениваются соединениями азота.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 детритные цепи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лесной подстилки
</a:t>
            </a:r>
            <a:pPr algn="l" indent="0" marL="0">
              <a:lnSpc>
                <a:spcPct val="115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слоем опавших листьев лес кажется неподвижным, но именно там идёт важнейшая часть круговорота. Грибы и бактерии постепенно разрушают остатки растений, возвращая в почву минеральные вещества. Этот скрытый процесс поддерживает новое поколение деревьев и трав.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место превращений
</a:t>
            </a:r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мёртвые организмы и экскременты не исчезают, а переходят в состав детрита. Мелкие беспозвоночные, грибы и бактерии дробят и перерабатывают его, делая элементы снова доступными корням. Поэтому почвенный слой можно рассматривать как активную «фабрику» экосистемы.
</a:t>
            </a:r>
            <a:endParaRPr lang="en-US" sz="1378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звенья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Детритные цепи особенно заметны там, где много опада и влажной подстилки. Здесь энергия и вещество проходят через разложение, а не только через поедание живых организмов. Именно поэтому грибы часто оказываются важнее, чем кажется на первый взгляд.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по теме «Экология». Показатели условные, для сравнения форм пирамид.
</a:t>
            </a:r>
            <a:endParaRPr lang="en-US" sz="713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энергия, биомасса и численность
</a:t>
            </a:r>
            <a:endParaRPr lang="en-US" sz="173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показывают не только состав сообщества, но и направление переноса ресурсов между уровнями. Их форма зависит от особенностей среды и размеров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пирамида всегда убывает; биомасса и численность меняются в зависимости от экосистемы и строения цепи питания.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 пищевые сети
</a:t>
            </a:r>
            <a:endParaRPr lang="en-US" sz="190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цепь, а сеть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организм обычно связан не с одной добычей и не с одним хищником. Поэтому реальное сообщество точнее описывает пищевая сеть, а не отдельная линейная цепь питания.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несколько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условиях один и тот же вид может быть и потребителем, и добычей, а иногда занимать сразу несколько трофических уровней. Это особенно заметно у всеядных животных.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повышает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переплетаются связи между видами, тем труднее нарушить работу всей системы. Если один вид исчезает, его функции частично берут на себя другие участники сети.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реальных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позволяют увидеть, как на практике перераспределяются энергия и вещество. Они показывают не идеальную схему, а живую структуру биогеоценоза с множеством пересечений и зависимостей.
</a:t>
            </a:r>
            <a:endParaRPr lang="en-US" sz="13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среда обитания влияет на тип продуцентов, форму пирамиды биомассы и скорость обмена веществ.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экологии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 водные экосистемы: сравнение
</a:t>
            </a:r>
            <a:endParaRPr lang="en-US" sz="2363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основную массу органики создают растения, а в воде быстрый оборот планктона может делать пирамиду биомассы обратной.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нарушение одного звена влияет на всю экосистему
</a:t>
            </a:r>
            <a:endParaRPr lang="en-US" sz="192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изменений при внешнем воздействии на экосистему.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 круговороты веществ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распашка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лесов и нарушение почвенного покрова сокращают запасы углерода и ухудшают удержание влаги. В результате снижается плодородие, а восстановление экосистемы идёт значительно медленнее.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 и фосфорные соединения, попадая в водоёмы, ускоряют рост водорослей. После их отмирания кислород расходуется на разложение, что создаёт опасные условия для гидробионтов.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сжигании нефти, угля и газа в атмосферу поступает дополнительный углекислый газ. Это усиливает парниковый эффект и меняет баланс углерода между биотой, почвами и воздухом.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деградация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выбросы, мусор и разрушение почв мешают естественным циклам азота, фосфора и углерода. В итоге упрощаются пищевые связи и уменьшается устойчивость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устойчивость экосистем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входит в сообщество, тем выше шанс, что при изменении условий одни организмы смогут частично заменить другие и сохранить важные экологические функции.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колебаний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делает пищевые связи менее уязвимыми к резким изменениям численности. Даже при выпадении одного звена энергия и вещество продолжают проходить по альтернативным путям.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экосистемы лучше сохраняют структуру и продуктивность, потому что в них больше ярусов, больше ниш и больше возможностей для компенсации нарушений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 продуктивности экосистем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продуктивность экосистемы
</a:t>
            </a:r>
            <a:endParaRPr lang="en-US" sz="192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Ограничивающий фактор может меняться от природной зоны к природной зоне, поэтому высокая продуктивность всегда зависит от сочетания условий, а не от одного показателя.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вода чаще всего определяют первичную продукцию, но в отдельных районах решающими становятся температура или минеральное питание.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экосистемы держится на круговороте и потоке
</a:t>
            </a:r>
            <a:endParaRPr lang="en-US" sz="2525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существует, пока вещества возвращаются в оборот, а энергия непрерывно поступает извне. Стоит нарушить один элемент сети — и меняются связи, продуктивность и устойчивость всего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2026-06-02T00:25:20Z</dcterms:created>
  <dcterms:modified xsi:type="dcterms:W3CDTF">2026-06-02T00:25:20Z</dcterms:modified>
</cp:coreProperties>
</file>