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растениях для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источник пищи, лекарств и материалов для жизни и развития.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растений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растений началось ещё в древности. Учёные собирали знания о свойствах и применении растений, что заложило основу ботаники как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источник пищи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образуют зерновые культуры, такие как пшеница, рис и кукуруза, приносящие энергию и углеводы для жизнедеятельности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обеспечивают организм витаминами, улучшая здоровье. Селекция позволяет получить сорта с большим урожаем и устойчивостью к вредителям.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лидирует по производству риса, США — по кукурузе, Европа — по овощам.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растениеводства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специализации регионов отражают природные условия и 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в медицине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Аспирин получают из коры ивы — его использование началось с древних времен для снижения боли и жара.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 выделяют из опийного мака, он применяется как сильное обезболивающее средство в медицине.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широко используется в препаратах от простуды и для улучшения пищеварения благодаря своим лечебным свойствам.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растения с их лечебными свойствами и применением.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лекарственных растений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эффективны и широко применяются в народной и современной медицине.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«Фармакогнозия»,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промышленности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— основа текстиля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используется для изготовления тканей и одежды, обеспечивая комфорт и долговечность материалов.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Каучук — источник резины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Каучук из гевеи применяется для производства шин и резиновых изделий, расширяя возможности промышленности.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 в производстве канатов и бумаги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 играет важную роль в создании прочных канатов и бумаги, благодаря своим крепким волокнам.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окружающая среда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способствуют круговороту воды, укрепляют почву и предотвращают её эрозию, сохраняя природные ресурсы.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городов снижает шум, улучшает микроклимат и создает комфортную среду для людей и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насыщает воздух кислородом и снижает уровень углекислого газа, что улучшает качество воздуха.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растений поддерживает экосистемы, обеспечивая устойчивость природы к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от посева до использования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выращивания и применения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09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повседневной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и их польза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улучшают качество воздуха в доме и создают уютную атмосферу, помогая бороться со стрессом и повышать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культуре и традициях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имеют символическое значение и широко применяются в национальных обычаях, например, берёза — символ России, клён — Канады.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генная инженерия растений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создают новые сорта растений, повышая их урожайность и устойчивость к вредителям и болезням, что помогает обеспечивать питание растущему населению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внедряет в растения новые признаки, такие как засухоустойчивость или увеличенное содержание питательных веществ, расширяя возможности их использования в сложных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золотой рис с повышенным содержанием витамина А и генетически модифицированный картофель, которые демонстрируют пользу биотехнологий в сельском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и их значение для человека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ягоды и грибы в рационе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 и клюква, растущие в природе, широко используются в пищу благодаря богатству витаминов. Грибы собирают для приготовления традиционных блюд в разных регионах страны.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дикоросов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поддерживают экологический баланс, служат генетическим ресурсом для улучшения культурных сортов и помогают сохранять природные сообщества живых организмов.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медицина и лекарственные травы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Крапива и другие дикорастущие растения применяются в домашних лечебных составах. Они ценятся за натуральные целебные свойства и широкое распространение в природных экосистемах.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наука о почве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растения способствуют улучшению структуры и плодородия почв, повышая усвоение питательных веществ и удержание влаги, что важно для устойчивого земледелия.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помогает избежать истощения почвы, меняя последовательность выращиваемых культур и сохраняя ее биологическую активность и питательность.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Сидераты, такие как клевер и люпин, обогащают почву азотом, улучшая её состав и создавая благоприятные условия для последующих растений.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взаимодействуют с полезными микроорганизмами, что увеличивает урожайность и снижает потребность в химических удобрениях, сохраняя экологию.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экотехнологии с использованием растений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фермы в городах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фермы позволяют выращивать овощи и зелень в многоэтажных сооружениях, экономя пространство и снижая потребление воды и удобрений, что актуально для городского сельского хозяйства.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материалы из растений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Целлюлозные материалы используются для создания экоупаковки и заменителей пластика. Такие разработки уменьшают негативное воздействие на окружающую среду и способствуют устойчивому потреблению.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источник биотоплива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активно исследуются для производства экологически чистого биотоплива, способного заменить ископаемое топливо и сократить загрязнение атмосферы.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развитие подходов к применению растений в разных сферах человеческой деятельности.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и современное использование растений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существенно повышают эффективность и экологичность использования растительных ресурсов.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«Агробиотехнологии»,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видов растений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редких видов и их среды обитания помогает разрабатывать стратегии по сохранению уникальных растений и предотвращению их исчезновения.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и программы восстановления способствуют размножению и возврату редких растений в естественную среду, поддерживая биоразнообразие.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Красной книге насчитывается свыше 1800 видов, находящихся под угрозой, что требует комплексной охраны природных зон и правильного управления ресурсами.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науку и открытия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фотосинтеза дало понимание процесса преобразования света в энергию, важного для всего живого на планете.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Мендель, исследуя горох, сформулировал законы наследования, которые легли в основу генетики.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растений способствовало появлению микроскопии и раскрытию клеточной структуры, что стало фундаментом для современной биологии.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структуры ДНК, вдохновлённая исследованиями растительных образцов, открыла новые возможности в биотехнологиях и медицине.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094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воздуха и почвы растениями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водных растений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такие как камыш и рогоз, играют важную роль в очистке сточных вод и фиторемедиации, помогая восстанавливать загрязнённые водоёмы и почвы.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деревьев и кустарников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активно поглощают углекислый газ и фильтруют вредные примеси из воздуха, улучшая качество окружающей среды и способствуя здоровью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ботанических знаний для профессий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Садоводы и фермеры применяют знания о растениях для повышения урожая и защиты культур от болезней, обеспечивая продовольственную стабильность.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используют растительные препараты для лечения различных заболеваний, сочетая традиции и современные фармацевтические разработки.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Экологи, архитекторы и повара интегрируют ботанические знания в охрану природы, создание озеленённых пространств и разработку новых рецептов с дикорастущими растениями.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ботаники для устойчивого будущего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растениях обеспечивают продовольственную безопасность, развитие медицины и охрану природы, способствуя формированию здоровой и экологически сбалансированной среды для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2026-05-07T10:07:01Z</dcterms:created>
  <dcterms:modified xsi:type="dcterms:W3CDTF">2026-05-07T10:07:01Z</dcterms:modified>
</cp:coreProperties>
</file>