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на карте мира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простирается от Балтики до Тихого океана; разберём границы, моря, часовые пояса и климат.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географическое положение важно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влияет на климат, природные условия, транспорт, хозяйство и контакты между странами. Россия лежит в Северном и Восточном полушариях, на Евразии, поэтому получает трансконтинентальные особенности и заметное разнообразие зон и расстояний.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крайние точки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территорию примерно от 19° до 169° восточной долготы и от 41° до 82° северной широты. Это задаёт масштаб страны на карте и по меридианам, и по параллелям.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северная точка — мыс Флигели. Он показывает, насколько далеко Россия простирается к Арктике, где зимы очень суровые и природные условия резко меняются по сезонам.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страны отмечена горой Базардюзю. По ней видно, что Россия охватывает территории с заметно более тёплым климатом, чем на крайнем севере.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Западную и восточную протяжённость отражают район Калининграда и остров Ратманова. Эти крайние ориентиры помогают понять, как различается страна по расстоянию и транспортной нагрузке.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России с запада на восток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добраться между такими районами, путешествие занимает дни и требует разных видов транспорта: железной дороги, авиации и морских маршрутов.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ширина страны объясняет, почему связи между регионами требуют расписаний, логистики и заранее продуманного планирования.
</a:t>
            </a:r>
            <a:endParaRPr lang="en-US" sz="135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протяжённости между Калининградом и Чукоткой: около 11 тыс. км (материалы школьных атласов).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2238949"/>
            <a:ext cx="4225529" cy="83889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по сухопутной границе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много сухопутных соседей: границы проходят через разные природные зоны и исторически значимые районы.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 означает развитые возможности для сотрудничества и обменов, но и повышает значение пограничного контроля и безопасности.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государств-соседей по сухопутной границе (школьные атласы и справочники по государственным границам).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России к морям и океанам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 и моря по периметру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водами трёх океанов: Северного Ледовитого, Тихого и Атлантического, которые сообщаются с морями. Наиболее известны Баренцево, Карское, море Лаптевых, Берингово, Охотское, Японское, Балтийское и Чёрное.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морских границ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важны не только для природы, но и для хозяйства: рыболовство, судоходство и работа портов обеспечивают перевозки грузов и связь с другими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географическое положение отражается на жизни страны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связи между территорией, природными условиями и хозяйством.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23%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европейская часть концентрирует города, дороги и основную численность населения страны.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территории в Европе и Азии: учебные географические материалы (атласы и школьные курсы географии).
</a:t>
            </a:r>
            <a:endParaRPr lang="en-US" sz="642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23% территории России находится в Европе, а остальная большая часть — в Азии. Такое распределение влияет на заселённость и доступность транспортных маршрутов.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времени между западом и востоком достигает 10 часов, поэтому расписания транспорта и связи нужно синхронизировать по местному времени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Множественность часовых поясов усложняет управление и связь, но делает возможной точную настройку времени по долготе для всей страны.
</a:t>
            </a:r>
            <a:endParaRPr lang="en-US" sz="139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часовых поясов России: 11 (справочные материалы по часовым поясам и географии России).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 и климат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относятся к арктической зоне, где зима длится дольше, а лето короткое и прохладное. В таких местах встречается многолетняя мерзлота, что влияет на строительство и хозяйство.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мягче условия. На юге легче развиваются земледелие и жизнь в населённых пунктах, а природная среда даёт больше возможностей для сельского хозяйства.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России находится в умеренном и субарктическом климатических поясах. Поэтому в среднем по стране сезоны выражены по-разному: зима обычно заметно длиннее лета.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311" y="1599680"/>
            <a:ext cx="234471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почти все природные зоны Северного полушария. Такое разнообразие связано с большой протяжённостью страны по широте и разными условиями увлажнения и температуры.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меняются климат и высота местности, тем разнообразнее растительность, животный мир и типы почв: от крайнего севера до горных районов.
</a:t>
            </a:r>
            <a:endParaRPr lang="en-US" sz="1359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России, раздел «Природные зоны» (систематизация зон).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на географической карте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центр страны и деловой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объединяет дороги и железнодорожные линии, а её положение помогает связывать разные регионы России. Как столица, город притягивает людей учёбой, работой и культурой. На карте Москва хорошо заметна как «узел» страны, где сходятся связи.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Санкт‑Петербург: морской город на Балтике
</a:t>
            </a:r>
            <a:pPr algn="ctr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Санкт‑Петербург расположен на берегу Балтийского моря и исторически связан с торговлей и морским сообщением. Здесь важны порты и транспортные маршруты. Город также известен культурными учреждениями, что делает его заметной точкой на карте Европы и России одновременно.
</a:t>
            </a:r>
            <a:endParaRPr lang="en-US" sz="753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Екатеринбург: ворота Урала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стоит на границе природных и исторических регионов Урала. Город удобен для путешествий между западом и востоком страны, поэтому вокруг него развивались дороги и промышленность. На карте он выглядит как важный пункт, показывающий связь двух частей света.
</a:t>
            </a:r>
            <a:endParaRPr lang="en-US" sz="779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и Владивосток: от центра Сибири до Тихого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— крупный город Сибири, который выполняет роль административного и научного центра. Владивосток находится на побережье Тихого океана и служит важным портом для связей с Азией. Вместе эти города подчёркивают дальность расстояний и разнообразие направлений.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большая часть населения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европейской части заметно выше: здесь больше городов, транспортных маршрутов и сравнительно мягче 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жителей сосредоточен в Европе, а в Азии заселение реже из‑за холода, больших расстояний и менее густой инфраструктуры.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иллюстрация (в учебниках встречаются разные оценки долей; точные проценты уточняют по Росстату/учебным пособиям).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 через огромную территорию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магистрали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и линии в восточном направлении соединяют запад и восток страны. Поезда перевозят людей и грузы, сокращая время доставки на тысячи километров.
</a:t>
            </a:r>
            <a:endParaRPr lang="en-US" sz="1348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Востока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 дополняет железнодорожную сеть, обеспечивая связь районов Сибири с портами Дальнего Востока. Такие направления помогают развивать экономические связи и устойчивые перевозки.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«водные дороги»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Судоходные речные пути поддерживают перевозки между районами, особенно там, где трудно строить дороги. В сезон навигации реки становятся важными транспортными артериями.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для больших расстояний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сокращают время в дальних поездках, когда поездка по суше занимает много суток. Авиация дополняет железные дороги и помогает в работе служб и бизнес-перемещениях.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географического положения России
</a:t>
            </a:r>
            <a:endParaRPr lang="en-US" sz="233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преимущества географии превращаются в выгоды для развития, а сложности — в задачи для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используются для рыболовства и снабжения населения свежей продукцией. Работа промысловых судов опирается на знания о течениях, погоде и сезонности, что напрямую влияет на эффективность отрасли.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уменьшают затраты на доставку грузов между странами. Порты на Балтике и Чёрном море поддерживают международную торговлю и обмен товарами с зарубежными регионами.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связано с Северным морским путём, который помогает доставлять грузы вдоль Арктики. Это направление особенно важно для связей и поставок на северные 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Тихоокеанские моря соединяют Россию с странами Азии и помогают развивать торговлю и транспорт у Дальнего Востока. Морские побережья повышают возможности внешних контактов.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 площади среди крупнейших стран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объясняет разнообразие природных зон и усложняет управление территорией: приходится учитывать разные климатические условия и инфраструктурные потребности.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 Россия заметно обгоняет крупнейшие страны, поэтому её география влияет сразу на природу, транспорт и расселение людей.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справочным данным о площади стран (оценки округлены; актуальные значения зависят от методики).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безопасность 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и длинные границы требуют постоянной охраны сухопутных рубежей. Это помогает контролировать перемещения и снижать риски для жителей приграничных районов.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Арктика, Дальний Восток и островные территории: там расположены важные морские пути и объекты, связанные с природными ресурсами. Контроль этих зон важен и для экономики, и для безопасности.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на оборону и защиту богатств страны: учёт расстояний, климата и особенностей береговой линии помогает планировать меры по обеспечению устойчивости и порядка на территориях.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России на карте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страны и части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итоговой карте полезно показать контуры России и столицу, чтобы сразу было видно масштаб территории. Дополнительно отмечают Урал как условную границу между Европой и Азией и основные направления с запада на восток.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 крупные природные ориентиры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удобно выделить Арктику и Тихий океан, а среди крайних точек — Калининград и Дальний Восток. Отдельные отметки по крупным рекам, морям и часовые поясам помогают «считать» карту и понять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задаёт возможности и задачи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определяет её размеры, природное разнообразие, климат, транспорт и международные связи. Страна соединяет Европу и Азию, выходит к трём океанам и охватывает 11 часовых поясов.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2026-05-11T17:52:36Z</dcterms:created>
  <dcterms:modified xsi:type="dcterms:W3CDTF">2026-05-11T17:52:36Z</dcterms:modified>
</cp:coreProperties>
</file>