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could, have to, be able to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 для вежливости, обязанностей и способности.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could, have to и be able to?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 заданиях, диалогах и коротких текстах. Они помогают точно говорить о прошлом, настоящем, будущем, а также о правилах, просьбах и возможностях без 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Could: основные значения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показывает, что человек умел что-то делать раньше. Эта форма помогает рассказать о навыках, которые были в детстве или в прошлом, но не обязательно есть сейчас.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 прошлом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could можно предположить, что что-то возможно, но не точно. В таких случаях говорящий не уверен полностью и оставляет место для варианта развития событий.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часто звучит мягче, чем can, поэтому подходит для вежливого обращения. Так легче попросить о помощи, не звуча слишком резко или требовательно.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также описывает способность в прошлом в широком смысле. Эта форма показывает, что человек или животное были способны делать что-то хорошо или регулярно.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способность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и can: сходство и различие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когда используются can и could, и как меняется оттенок значения.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звучит мягче и вежливее, а can чаще используется для обычного настоящего времени.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modal verbs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could звучит особенно естественно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особенно уместно, когда мы обращаемся к учителю, взрослому или незнакомому человеку. Такая форма помогает сохранить уважительный и спокойный тон.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со старшим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could часто встречается в просьбах к учителю, однокласснику или библиотекарю. Это делает общение более вежливым и естественным.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подходит, если нужно попросить о помощи, но не хочется звучать слишком прямо. Вопрос с could воспринимается как более тактичный и мягкий.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 давления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удобно использовать, когда говорящий не знает точно и только предполагает. Фраза звучит осторожно и показывает, что это лишь возможный вариант.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Неуверенное предположение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to: обязанность и необходимость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означает, что действие нужно выполнить не по желанию, а из-за правила, расписания или обстоятельств. Поэтому эта конструкция передаёт обязанность и необходимость.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причина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have to встречается в ситуациях, связанных со школой: форму нужно носить, задание нужно сдать вовремя, а правила поведения следует соблюдать.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используется had to, а в будущем — will have to. Это помогает говорить не только о настоящих обязанностях, но и о прошлых и будущих.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времени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have to в том, что она не выражает личное желание. Здесь важно то, что сделать нужно, даже если человек не очень хочет.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желание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ситуациях чаще всего используется have to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школьных ситуаций, 2025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have to особенно часто связано с правилами и сроками, но также встречается дома и в ситуациях, где важна безопасность.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связи — со школьными правилами и дедлайнами; это подтверждает, что have to обозначает прежде всего необходимость.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have to, must и need to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основана на значении ситуации и источнике обязанности.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to: способность в разных временах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Was/were able to показывает, что в конкретной прошлой ситуации удалось что-то сделать. Здесь важен не только навык, но и успешный результат.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be able to нужно, когда речь идёт о способности, которая появится позже. Так можно говорить о планах, возможностях и будущих действиях.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Am/is/are able to используют, когда нужно сказать, что человек может сделать что-то сейчас. Эта форма помогает выразить текущую способность или умение.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 able to во временах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грамматике английского языка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конструкция меняется по временам и помогает говорить о способности в разных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 меняется по временам, поэтому подходит там, где can не хватает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и be able to в прошедшем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5300" y="3183276"/>
            <a:ext cx="3751200" cy="147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описывает умение вообще, как привычную способность в прошлом. Оно не подчеркивает один конкретный успех, а показывает, что действие было возможным или хорошо получалось раньше.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55300" y="2558175"/>
            <a:ext cx="3751200" cy="4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способность
</a:t>
            </a:r>
            <a:endParaRPr lang="en-US" sz="1900" dirty="0"/>
          </a:p>
        </p:txBody>
      </p:sp>
      <p:sp>
        <p:nvSpPr>
          <p:cNvPr id="11" name="Text 4"/>
          <p:cNvSpPr txBox="1"/>
          <p:nvPr/>
        </p:nvSpPr>
        <p:spPr>
          <a:xfrm>
            <a:off x="4840700" y="3183276"/>
            <a:ext cx="3751200" cy="147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 выбирают, когда важно показать, что человек сумел сделать что-то в отдельной ситуации. Здесь главным становится не просто умение, а успешный результат в нужный момент.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40700" y="2558175"/>
            <a:ext cx="3751200" cy="4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результат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could, have to и be able to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каждая конструкция связана со своим главным смыслом и не заменяет другие формы без потери точности.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распределяется между умением, вежливостью и вероятностью; have to почти полностью связано с обязанностью; be able to прежде всего выражает способность.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и could инфинитив обычно идет без to. Поэтому правильно говорить I can swim и He could help, а не вставлять to после этих форм.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модального глагола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важно сохранять привычный порядок модальной конструкции и смыслового глагола. Поэтому говорят I can swim, а не I can to swim, даже если перевод кажется похожим.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 порядком слов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have to выражает необходимость, а must в такой конструкции не используется. Верный вариант: I have to go, потому что речь идет о правилах или обстоятельствах.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have и must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конкретного успеха в прошлом лучше подходит was able to. Поэтому I was able to finish звучит правильно, если важно показать, что действие удалось выполнить.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в прошедшем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could строится сразу с этой формой: Could you help me? В отрицании используется couldn’t, и дополнительный вспомогательный глагол не нужен.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без do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don’t have to означает, что делать что-то не обязательно. Это не запрет, а отсутствие необходимости, поэтому смысл важно читать очень внимательно.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have to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have to нужен вспомогательный do или does: Do I have to wear a uniform? Такая форма помогает задать вопрос о необходимости по правилам или расписанию.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have to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be able to меняется вместе с глаголом be: Am I able to join? В отрицании используют not able to или более короткое unable to.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 able to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в предложениях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три конструкции ведут себя в разных временах и как меняется их смысл в зависимости от 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связано с прошлым умением, have to — с обязанностью в настоящем и прошлом, be able to — с возможностью в разных временах.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значении, которое нужно выразить в конкретной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тремя конструкциями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400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open the window, please? Эта фраза звучит мягко и уважительно, поэтому хорошо подходит для разговора с учителем, одноклассником или взрослым человеком.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400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01756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able to solve the puzzle. Такой ответ подчеркивает, что задача действительно была выполнена, а не просто возникла способность справиться с ней.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01750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прошлом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352881" y="2361263"/>
            <a:ext cx="2453400" cy="13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to finish my project today. Здесь видно, что дело нужно сделать не по желанию, а потому что есть срок или правило, которое нельзя игнорировать.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52875" y="1801380"/>
            <a:ext cx="2453400" cy="41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обязанность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в школьных ситуациях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в каких темах каждое выражение появляется чаще и звучит естественнее в школьной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чаще связано с правилами класса, could — с просьбами о помощи, be able to — с будущими планами и прошлыми достижениями.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трех конструкциях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помогает говорить о прошлом умении, вежливой просьбе и вероятности. Чтобы выбрать его правильно, нужно смотреть не только на перевод, но и на ситуацию.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 — несколько значений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конструкции делает фразу точной и естественной. Один и тот же перевод в словаре не всегда означает одинаковое употребление в живой 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слова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используют, когда действие требуется из-за правил, расписания или обстоятельств. Это не личное желание, а обязанность, которую нужно выполнить.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 — внешняя необходимость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 удобно тогда, когда нужна форма для настоящего, прошлого или будущего времени. Она особенно полезна, если can уже не подходит по форме.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 — разные времена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 — три функции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Could, have to и be able to помогают говорить точнее: о прошлом, о правилах и о возможностях в разных временах. Если помнить значение ситуации, выбор становится простым.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2026-05-30T21:50:02Z</dcterms:created>
  <dcterms:modified xsi:type="dcterms:W3CDTF">2026-05-30T21:50:02Z</dcterms:modified>
</cp:coreProperties>
</file>