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строение и эволюция Вселенной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строение, развитие и законы, управляющие нашей Вселенной.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основы космологии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культуры воспринимали Землю в центре мира. Революционные открытия Коперника, Галилея и Ньютона в XVI–XVII веках заложили научный гелиоцентризм и развитие астрономии и механики.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размеры наблюдаемой Вселенной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Астрономы насчитали около двух триллионов галактик в наблюдаемой части пространства, каждая из которых содержит миллиарды звёзд.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от самых удалённых объектов преодолевает пути более 13,8 миллиардов лет, позволяя видеть ранние этапы развития космоса.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наблюдаемой Вселенной достигает примерно 46 миллиардов световых лет, определяя границы доступной для изучения космической области.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космологическая модель — ΛCDM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модели ΛCDM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ΛCDM включает тёмную материю, тёмную энергию и барионную материю. Она объясняет процессы формирования структуры и динамику расширения Вселенной.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Подтверждения и значения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модели основано на анализе реликтового излучения и наблюдениях распределения галактик, что подчеркивает её большую точность.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вещества и энергии во Вселенной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энергии скрыта и доминирует в космическом бюджете, влияя на расширение и структуру.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визуализируют преобладание тёмной энергии и материи над видимой барионной, что отражает современное понимание космоса.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Planck Collaboration, 2018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Крупномасштабная структура Вселенной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этими структурами находятся обширные пустоты — войды, существенно влияющие на динамику космоса.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Обзоры SDSS и 2dF подтвердили наличие паукообразной структуры, создав новую картину Вселенной.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объединяются в скопления и сверхскопления, формируя филаменты длиной сотни миллионов световых лет.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таких масштабных объектов обусловлено гравитацией и первичными флуктуациями плотности в ранней Вселенной.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Галактики: разнообразие форм и строение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галактики — классика 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— пример спиральной галактики с выраженными рукавами и активным звездообразованием. В центре часто располагается сверхмассивная чёрная дыра.
</a:t>
            </a:r>
            <a:endParaRPr lang="en-US" sz="88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Эллиптические галактики — структура и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Эллиптические галактики имеют гладкую форму и концентрируют старые звёзды. Звездообразование в них минимально, что связано с истощением газа.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галактики — хаотичные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галактики не имеют чёткой симметрии и часто результат взаимодействий и слияний. Они содержат как молодые, так и старые звёздные популяции.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гравитации в формировании структуры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объединяет отдельные звёзды в галактики, а галактики — в группы и кластеры, формируя крупные космические системы.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материя, невидимая напрямую, играет ключевую роль, придавая структурам необходимую массу и стабильность.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линзы позволяют обнаруживать и изучать массивные скопления, а также распределение тёмной материи в космосе.
</a:t>
            </a:r>
            <a:endParaRPr lang="en-US" sz="11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эволюции Вселенной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формирования и развития космоса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Взрыв: стартовая точка Вселенной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13,8 миллиардами лет вся материя и энергия были сосредоточены в чрезвычайно плотном и горячем состоянии.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момент началось стремительное расширение и охлаждение пространства, положившее начало развитию космоса.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модель объясняет возникновение всех фундаментальных частиц и сил из первичного сингулярного состояния.
</a:t>
            </a:r>
            <a:endParaRPr lang="en-US" sz="12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Реликтовое излучение – ключевой свидетель ранней горячей и плотной фазы Вселенной. Его изучение раскрывает информацию о формировании первых структур и общем расширении пространства.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2,73 К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температура отражает остаточное тепло от горячего раннего состояния космоса, равномерно заполняя всё небо.
</a:t>
            </a:r>
            <a:endParaRPr lang="en-US" sz="1838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Пензияс и Уилсон, 1965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эпохи эволюции Вселенной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временные этапы эволюции, определяющие состав и структуру космической материи.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эпохами задавали фундаментальные физические условия и возникновение космических объектов.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ESA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Вселенной: наблюдения и подтверждения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Эдвин Хаббл в 1929 году установил линейную зависимость скорости удаления галактик от расстояния, названную в его честь законом Хаббла.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спектроскопические исследования тысяч объектов экспериментально подтверждают этот закон, укрепляя основы космологии.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смещение спектра далёких галактик указывает на увеличение расстояний, что подтверждает гипотезу об общем расширении пространства.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Хаббла: скорость удаления галактик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график визуально подтверждает линейный тренд, который лежит в основе расширяющейся модели Вселенной.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связь скорости и расстояния служит доказательством динамического расширения космоса с постоянной Хаббла.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телескопов Hubble и James Webb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материя: свидетельства и гипотезы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Ротационные кривые галактик раскрывают загадку невидимой массы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показывают, что скорость вращения звёзд в галактиках остаётся высокой на больших радиусах, что не соответствует видимой массе. Это служит индикатором существования тёмной материи, влияющей на гравитацию.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Гипотетические частицы тёмной материи: поиск и 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кандидаты — WIMPs и аксионы — пока не были обнаружены напрямую. Эксперименты продолжаются, сочетая физику частиц и астрономические данные для идентификации невидимой составляющей Вселенной.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энергия и ускоренное расширение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1990-х наблюдения сверхновых Ia типа открыли феномен ускоренного расширения Вселенной, что противоречит прежним ожиданиям замедления.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понятия тёмной энергии объяснило обнаруженные эффекты, присвоив ей около 68% энергетического бюджета космоса.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энергии обладает отрицательным давлением, воздействуя на геометрию и динамику Вселенной на масштабах сверхкластерах.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 природе тёмной энергии остаётся одной из главных задач современной физики и космологии.
</a:t>
            </a:r>
            <a:endParaRPr lang="en-US" sz="10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судьбы Вселенной: сценарии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доминировании тёмной энергии может наступить Большой разрыв (Big Rip), когда расширение уничтожит атомные структуры.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масса Вселенной достаточно велика, возможно её сжатие в будущем — Большой сжатие (Big Crunch), обратный Большому Взрыву.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вариантов — бесконечное расширение с постепенным охлаждением и деградацией материи (Big Freeze).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Тепловая смерть — состояние максимального энтропийного равновесия, где вся энергия распределена равномерно, исключая жизнь и движение.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место во Вселенной: Млечный Путь и Локальная группа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Путь: домашняя спиральная галактика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— гигантская спираль с сотнями миллиардов звёзд, включая наше Солнце. Его размер около 100 тысяч световых лет, что формирует основу нашей астрономической среды.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Локальная группа: соседство галактик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 группы входит около 54 галактик, среди них Андромеда и Треугольник — крупнейшие члены. Взаимодействия внутри группы влияют на динамику каждого объекта.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Солнечной системы в Галактике
</a:t>
            </a:r>
            <a:pPr algn="l" indent="0" marL="0">
              <a:lnSpc>
                <a:spcPct val="115000"/>
              </a:lnSpc>
              <a:buNone/>
            </a:pPr>
            <a:r>
              <a:rPr lang="en-US" sz="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расположена примерно в 27 тысячах световых лет от центра Млечного Пути, в одном из спиральных рукавов, что обеспечивает стабильные условия для жизни на Земле.
</a:t>
            </a:r>
            <a:endParaRPr lang="en-US" sz="8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открытые вопросы современной космологии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тёмной материи и тёмной энергии остаётся неразгаданной, несмотря на многочисленные гипотезы и попытки прямого обнаружения.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инфляции и причины асимметрии между материей и антиматерией вскрывают фундаментальные вопросы о происхождении Вселенной.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мультивселенных, струнной теории и квантовой гравитации расширяют горизонты космологии, опираясь на новые телескопы и методы.
</a:t>
            </a:r>
            <a:endParaRPr lang="en-US" sz="11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исследований строения и эволюции Вселенной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космоса формирует целостное научное мировоззрение и способствует технологическому прогрессу, открывая новые перспективы для понимания нашего места в мире.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2026-05-08T00:07:55Z</dcterms:created>
  <dcterms:modified xsi:type="dcterms:W3CDTF">2026-05-08T00:07:55Z</dcterms:modified>
</cp:coreProperties>
</file>