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Мандельштам: поэт Серебряного века, акмеист и свидетель эпохи
</a:t>
            </a:r>
            <a:endParaRPr lang="en-US" sz="3217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Мандельштама — это точность слова, память культуры и трагедия века.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пришёл в поэзию в момент кризиса символизма, когда русская литература искала новые способы говорить о мире. Акмеизм, революции и репрессии сделали его творчество частью истории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годы, семья и образование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 родился в 1891 году в Варшаве в еврейской семье, а детство и юность провёл в Петербурге, который рано стал для него культурной родиной.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Тенишевском училище дала ему серьёзную гуманитарную подготовку, познакомила с русской и европейской литературой и сформировала привычку к точному интеллектуальному чтению.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 слушал лекции в Сорбонне и Гейдельбергском университете; этот опыт расширил его кругозор и усилил интерес к античности, философии и мировой культуре.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образ памяти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камня и формы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Мандельштама Петербург изображён как строгий и собранный город. Его архитектура, мосты и набережные создают ощущение дисциплины, исторической глубины и внутреннего порядка.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преемственность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сборнике «Камень» Петербург становится не только местом действия, но и символом культурной памяти. Через образ города поэт говорит о преемственности, духовной собранности и ответственности перед историей.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поэтика точного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стремился к ясности, предметности и конкретности изображения, отвергая расплывчатость и чрезмерную отвлечённость, характерные для позднего символизма.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строятся на точных образах архитектуры, города и античности; каждая деталь у него работает на смысл и создаёт ощущение внутренней плотности текста.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понимал слово как материальную и культурно насыщенную форму, в которой важны не только смысл, но и звучание, ритм, исторический контекст.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активно использует культурные аллюзии, звукопись и смысловые повторы, поэтому его лирика требует внимательного, медленного чтения и интеллектуального соучастия.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Осипа Мандельштама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литературное признание постепенно сменилось изоляцией, ссылкой и гибелью поэта.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сильнее в биографии Мандельштама сходятся творчество, исторический кризис и государственное насилие.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датировка произведений Осипа Мандельштама; общеизвестные исторические данные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«Камень» и ранняя известность поэта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1910–1912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ранняя поэтика Мандельштама: внимание к форме, архитектуре, античности и культуре как устойчивой основе человеческого опыта.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сборник «Камень», который закрепляет репутацию поэта как мастера строгой строфики, точного слова и интеллектуально насыщенного образа.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книги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«Камень» делает Мандельштама заметной фигурой акмеистического круга и вводит его в широкий литературный контекст Серебряного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«Tristia»: мотив утраты, разрыва и памяти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«Tristia» исторический перелом ощущается как личная и культурная утрата: прежний мир распадается, а лирический герой ищет опору в памяти и слове.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мотивы, образ дороги и вечернего города помогают передать чувство разлуки, внутренней тревоги и хрупкости человеческого существования.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в поэзии Мандельштама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эпох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культура — это сеть перекличек между временами, где прошлое не исчезает, а входит в настоящее и придаёт ему смысл.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опора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памяти о культуре укрепляет человека духовно: в мире исторических потрясений она становится источником достоинства и внутренней свободы.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античностью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Гомера, Овидия и античного мира помогают Мандельштаму говорить о вечных основаниях культуры и о непрерывности исторического опыта.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русской традицией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другие классики присутствуют в его поэзии как живые собеседники, а не как школьные цитаты или декоративные ссылки.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творческого подъёма к репрессии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основана на биографии Мандельштама и датах его ключевых произведений и арестов.
</a:t>
            </a:r>
            <a:endParaRPr lang="en-US" sz="15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текст превратил независимое слово в смертельно опасный поступок и показал, как быстро поэзия может столкнуться с государственной репрессией.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была создана антисталинская эпиграмма, ставшая причиной ареста поэта.
</a:t>
            </a:r>
            <a:endParaRPr lang="en-US" sz="1691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об О. Э. Мандельштаме; историко-литературные исследования
</a:t>
            </a:r>
            <a:endParaRPr lang="en-US" sz="1405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633" y="1175216"/>
            <a:ext cx="484663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этапов творчества Мандельштама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творчества показывают, как менялись поэтика, тональность и исторический опыт поэта.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ясной акмеистической формы Мандельштам приходит к более напряжённой и трагической интонации, не утрачивая точности слова и культурной глубины.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О. Э. Мандельштама; обзор творческой биографии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Воронежские тетради: поэзия в условиях ссылки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Воронежский период стал временем крайнего внешнего давления, но именно тогда Мандельштам нашёл особенно собранную и напряжённую форму высказывания. Стихи фиксируют опыт жизни под надзором без отказа от внутреннего достоинства.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ссылке особенно заметно, что для Мандельштама поэзия — это не бегство от реальности, а способ сохранить человеческое достоинство. Слово у него остаётся формой внутренней свободы.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воронежского цикла характерны резкие смысловые переходы, высокая музыкальность и ощущение уязвимости мира. Простые детали повседневности приобретают трагическую выразительность и становятся знаком исторического времени.
</a:t>
            </a:r>
            <a:endParaRPr lang="en-US" sz="137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страх не уничтожает голос поэта, а делает его предельно точным и честным. Лирический герой сохраняет способность к памяти, самообладанию и духовному сопротивлению.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Надежда Мандельштам сохранила память о поэте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архив, который спас историю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поэта Надежда Мандельштам бережно сохраняла рукописи, письма и разрозненные записи. Эти материалы помогли восстановить не только тексты, но и живой контекст их создания. На изображении легко представить стол, покрытый листами, конвертами и машинописью.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как историческое свидетельство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книги стали важным источником о судьбе Мандельштама в годы репрессий. Это не только личный рассказ, но и документ эпохи, в котором частная память соединяется с точным наблюдением над временем. Визуально такой сюжет поддерживают архивные фотографии и тетради.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против забвения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Мандельштам сохранила имя поэта тогда, когда само упоминание о нём было опасным. Благодаря её усилиям литературное наследие не исчезло, а стало доступным для последующих поколений. Для иллюстрации подходят сканы рукописей и семейного архива.
</a:t>
            </a:r>
            <a:endParaRPr lang="en-US" sz="7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поэзии Мандельштама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 разные мотивы соединяются в единую систему образов и смыслов.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память, культура и история: именно они удерживают целостность поэтического мира Мандельштама на всех этапах творчества.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О. Э. Мандельштама; тематический анализ произведений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звук и композиция стихов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у Мандельштама выбирается как смысловой и звуковой узел. Стих строится на предельной точности, где нет случайных деталей и лишних оттенков.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организация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рождается из аллитераций, ассонансов и ритмического напряжения. Звучание у Мандельштама не гладкое, а собранное, словно мысль, превращённая в форму.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отсылки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поэта насыщены ссылками на античность, европейскую литературу и историю искусства. Эти связи не украшают стих, а создают его смысловой каркас.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композиции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переклички и внутренние рифмы объединяют строку в плотную систему. Благодаря этому стихотворение читается как цельный интеллектуальный и эмоциональный механизм.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стихи Мандельштама школьнику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исторический документ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Мандельштама помогает увидеть, как литература отражает эпоху без прямого пересказа событий. Через образ, интонацию и подтекст ученик учится понимать связь личной судьбы и истории.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читательской внимательности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требуют вдумчивого чтения и точной аргументации. Анализ таких стихов развивает внимание к слову, умение видеть культурные ассоциации и формулировать собственную интерпретацию.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Мандельштам остаётся значимым сегодня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поэзия может быть не только искусством, но и нравственным свидетельством. В его биографии слово оказывается способом сохранить достоинство перед лицом насилия.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остаётся важен как пример художника, не отказавшегося от свободы мысли. Его судьба напоминает, что ответственность за слово в литературе и обществе неразделима.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читать медленно и точно, замечая скрытые связи между эпохами, именами и образами. Такая работа развивает интеллектуальную дисциплину и культурную память.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смысловые акценты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и тексты Мандельштама показывают движение от акмеистической ясности к трагической глубине.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ключевое произведение фиксирует новый этап внутреннего движения поэта, но все они объединены верностью культуре, точности и высокой требовательности к слову.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О. Э. Мандельштама; литературоведческие обзоры
</a:t>
            </a:r>
            <a:endParaRPr lang="en-US" sz="12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Мандельштам: поэт, для которого слово было выбором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соединил культуру, память и личную ответственность в единую поэзию. Его наследие учит понимать, что точное слово может стать формой внутренней свободы и сопротивления.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2026-05-23T18:02:09Z</dcterms:created>
  <dcterms:modified xsi:type="dcterms:W3CDTF">2026-05-23T18:02:09Z</dcterms:modified>
</cp:coreProperties>
</file>