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Параллелепипед: базовая пространственная фигура в геометрии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связывает плоскость и пространство: грани-параллелограммы, диагонали и объём.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параллелепипед занимает важное место в курсе стереометрии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параллелепипед, вы переходите от свойств параллелограмма, прямоугольника и квадрата к объёмным рассуждениям. Тема нужна для площадей, объёмов, координат в пространстве и расстояний между точками. В 10 классе это одна из первых «моделей измерений».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параллелепипеда и его общий вид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— это многогранник: противоположные грани попарно параллельны и равны, а каждая грань является параллелограммом. Такое строение сразу задаёт «симметричность» фигуры в пространстве.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Любую грань можно выбрать как основание, а остальные грани станут боковыми. Это удобно в задачах: от выбора основания зависит, как вы обозначите высоту и какие площади нужно вычислять.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вершины двух оснований соединяются боковыми рёбрами, которые попарно параллельны. В общем случае параллелепипед может быть наклонным: его углы не обязаны быть прямыми, поэтому нужно аккуратно различать высоту и рёбра.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697" y="2244550"/>
            <a:ext cx="3612855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параллелепипеда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параллелепипеда «организованы парами»: это упрощает доказательства и расчёты. В таблице — базовая связка «название элемента → что он даёт».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противоположные элементы совпадают по форме и направлению, многие вычисления сводятся к работе с одной «типовой» частью фигуры.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и свойства параллелепипеда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параллелепипеда на чертеже и в модели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Рёбра, основания и пространственная диагональ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каркасной модели удобно видеть, какие линии являются рёбрами, где отмечены основания и как проводится пространственная диагональ. Важно отличать видимые рёбра от скрытых: скрытое ребро обычно рисуют штриховой линией.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и прямоугольный случаи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наклонного и прямоугольного параллелепипеда заметно по положению боковых рёбер. У наклонного они «уходят» от прямого положения, а у прямоугольного боковые рёбра перпендикулярны основаниям. Поэтому на чертеже меняется характер углов.
</a:t>
            </a:r>
            <a:endParaRPr lang="en-US" sz="12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параллелепипедов и частные случаи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общего параллелепипеда — к прямому, затем к прямоугольному, и далее к кубу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противоположных граней и рёбер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параллелепипеда противоположные грани параллельны и равны по площади, причём имеют одинаковую форму. Благодаря этому каждая боковая «пара» ведёт себя так же, как и другая пара, что помогает при поиске площадей.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рёбра попарно равны и параллельны: отрезки одинаковой длины идут в одинаковых направлениях. Эта симметрия отражается даже в сложных чертежах и используется при обоснованиях.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параллелепипеде боковые рёбра перпендикулярны основанию, поэтому высота совпадает с длиной бокового ребра. Именно это свойство делает формулы объёма особенно простыми и устойчивыми к ошибкам.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одинаковой высоте и площади основания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Sосн и высоте h объём одинаков для всех типов: меняется наклон боковых рёбер, но не площадь «основания на высоте».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правило V = Sосн × h: наклон не влияет на объём, пока высота определена к основанию.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примера: Sосн = 12 см², h = 5 см, поэтому V = 60 см³ для всех трёх случаев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параллелепипеда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любого параллелепипеда равен произведению площади основания на высоту: V = Sосн × h. Здесь высота — это расстояние между плоскостями оснований, а не произвольное боковое ребро.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объёма выражают в кубических единицах: см³, м³, мм³. При вычислениях важно привести размеры к одной системе: например, сантиметры перевести в метры, чтобы не получить неправильный масштаб ответа.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параллелепипеда объём удобно считать и иначе: V = abc, где a, b и c — длины рёбер, выходящих из одной вершины. Эти параметры дают тот же результат, что и формула через Sосн и h.
</a:t>
            </a:r>
            <a:endParaRPr lang="en-US" sz="10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64309"/>
            <a:ext cx="3856200" cy="12986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в частных случаях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прямоугольного параллелепипеда полная площадь поверхности считается как сумма двух одинаковых групп граней. В таблице — сравнение типовых чисел для проверки формул.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размеров быстро увеличивается суммарная площадь всех попарно равных граней, поэтому S возрастает заметно быстрее, чем отдельное ребро.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из школьного курса стереометрии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Развёртка: как поверхность становится плоской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граней в одной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параллелепипеда раскладывает поверхность на плоские фигуры, соединённые по рёбрам. Благодаря этому хорошо видно, какие участки образуют основание, а какие — боковые грани. Так легче планировать вычисления площади и проверять себя по рисунку.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грани «обнимают»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развёртке боковые прямоугольники располагаются вокруг основания последовательной полосой. Каждая соседняя грань соединяется общим ребром, что сохраняет форму поверхности. Поэтому суммарная площадь развёртки напрямую соответствует полной площади параллелепипеда.
</a:t>
            </a:r>
            <a:endParaRPr lang="en-US" sz="91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и параллелограммы как «строительные блоки»
</a:t>
            </a:r>
            <a:pPr algn="l" indent="0" marL="0">
              <a:lnSpc>
                <a:spcPct val="115000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прямого прямоугольного параллелепипеда развёртка часто складывается из шести прямоугольников одинаковой логики соединения. В более общем случае боковые части могут быть параллелограммами. Это помогает связать стереометрию с изученными свойствами плоских фигур.
</a:t>
            </a:r>
            <a:endParaRPr lang="en-US" sz="8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решения: как найти объём по данным задачи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условий к формуле, перевод единиц и итоговый ответ в кубических единицах.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параллелепипеде диагонали образуют набор из четырёх пространственных отрезков, пересекающихся попарно в одной точке.
</a:t>
            </a:r>
            <a:endParaRPr lang="en-US" sz="2082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геометрическая формулировка для параллелепипеда (школьный курс стереометрии).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диагональ соединяет две противоположные вершины и проходит через внутреннюю часть фигуры. Для параллелепипеда существует 4 таких диагонали; они пересекаются в одной точке и делят друг друга пополам.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объёма от высоты при фиксированном основании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V = Sосн × h, коэффициент пропорциональности равен Sосн. В данном примере он постоянен и равен 15 см².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точкам видно, что при увеличении h на 2 см объём каждый раз растёт на 30 см³. Это подтверждает прямую пропорциональность V и h.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вычислены по формуле V = Sосн × h при Sосн = 15 см² (пример для иллюстрации).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параллелепипед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 наклонного параллелепипеда с длиной бокового ребра: высота перпендикулярна основанию, а ребро — нет, если фигура наклонная. Поэтому формула V = Sосн × h подставляется с h именно как высотой.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формулу V = abc без оговорок: она верна для прямоугольного параллелепипеда, где ребра попарно перпендикулярны основаниям. Для общего параллелепипеда удобнее работать через Sосн и высоту.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ответ объёма в линейных единицах: см или м вместо см³ или м³. Это снижает итоговый балл даже при верных вычислениях, поэтому в конце обязательно проверяют размерность.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определяют основание и боковые грани на рисунке: от этого зависит, что считать Sосн и какая величина является высотой. Перед формулами полезно мысленно «выделить» два параллельных основания и их соответствующие вершины.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6016" y="2244550"/>
            <a:ext cx="3076218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в реальных объектах и измерениях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предметов вокруг нас хорошо описываются параллелепипедом. Для каждого объекта выделяют форму, приблизительные размеры и величину, которую обычно требуется найти: объём, вместимость, площадь поверхности или расход материала.
</a:t>
            </a:r>
            <a:endParaRPr lang="en-US" sz="903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переводить бытовые вопросы «сколько вмещает?» и «сколько понадобится материала?» в расчёты по объёму или площади поверхностей. Это делает стереометрию прикладной.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практика: использование геометрических моделей для бытовых измерений (обобщённые примеры).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Координатное задание прямоугольного параллелепипеда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координат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удобно задавать координатами вершин: например, A(0,0,0), B(a,0,0), C(a,b,0), D(0,b,0) и соответствующие верхние точки. Тогда каждая грань получает ясное геометрическое описание.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модель используется при нахождении длины диагонали, середины отрезка, координат векторов и расстояний между точками. Благодаря этому стереометрия связывается с аналитической геометрией и помогает решать задачи более системно.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прямоугольный параллелепипед: что общего и чем отличается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ребре 4 см куб имеет объём 64 см³ и площадь поверхности 96 см². Это частный случай прямоугольного параллелепипеда, когда a = b = c.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признаков указывает на максимальную симметрию куба. Чем ближе размеры к равным, тем проще формулы и расчёты.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 для куба: V = a³ и S = 6a² (школьный курс геометрии), расчёты выполнены для a = 4 см.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3" y="2241581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54731"/>
            <a:ext cx="2187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параллелепипед встречается в математике и предметах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тара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про коробки и контейнеры сводятся к поиску недостающих размеров по известному объёму или вместимости. Часто требуется аккуратно различать линейные и кубические единицы измерения.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Бак, резервуар, расход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моделировании бака параллелепипедом ищут объём воды, полезный объём или площадь внутренней поверхности. Это помогает планировать наполнение и оценивать, сколько потребуется материала или покрытия.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окраски или отделки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площадь окрашиваемой поверхности, используют полную площадь граней параллелепипеда. Типичные сюжеты — покраска комнаты, коробов и стенок изделия.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комнаты и пространственные расчёты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размерам помещения составляют модель прямоугольного параллелепипеда. Далее находят объём воздуха, площадь поверхностей для ремонта или количество материалов, необходимых для работ.
</a:t>
            </a:r>
            <a:endParaRPr lang="en-US" sz="879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 в информатике и черчении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компьютерной графике параллелепипед служит базовой «каркасной» фигурой. Он помогает строить изображения в пространстве и корректно применять геометрию к моделям.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— опора для измерений в пространстве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 объединяет свойства параллельности, равенства противоположных граней и рёбер с практическими формулами объёма, площади поверхности и диагоналей. Он развивает пространственное мышление и точность расчётов в быту.
</a:t>
            </a:r>
            <a:endParaRPr lang="en-US" sz="11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2026-05-14T02:57:16Z</dcterms:created>
  <dcterms:modified xsi:type="dcterms:W3CDTF">2026-05-14T02:57:16Z</dcterms:modified>
</cp:coreProperties>
</file>