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Центральной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— историческое ядро страны, где география, люди, хозяйство и культура формируют общее развитие.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 района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находится в европейской части страны, вокруг Москвы. В неё входят Центральный и Центрально-Чернозёмный экономические районы, а также области с высокой плотностью городов и дорог. Через столичный узел работает связующая транспортная сеть.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Центральная Россия — «перемычка» страны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граничит с Северо-Западом, Поволжьем, Северным Кавказом и юго-западными территориями. Благодаря этому регион становится коридором, по которому движутся грузы и поездки во многих направлениях.
</a:t>
            </a:r>
            <a:endParaRPr lang="en-US" sz="1204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маршруты 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район проходят основные транспортные направления страны. Железные и автомобильные магистрали помогают перевозить продукцию к потребителям, а также обеспечивают доставку сырья для предприятий.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людей и сервиса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городов и развитые линии транспорта поддерживают активные миграции и поездки. В результате товары, сервисы и информация быстро распространяются между соседними регионами.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экономическое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узел усиливает роль региона как связующего центра. Он соединяет северные, западные, южные и восточные территории, делая сотрудничество между регионами более регулярным.
</a:t>
            </a:r>
            <a:endParaRPr lang="en-US" sz="12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Центральной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заметно выделяется среди перечисленных центров, а остальные города образуют более «мелкую» сеть вокруг столицы и поддерживают региональную связанность.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масштабах населения усиливает роль Москвы как главного работодателя, центра образования и узла услуг для всей Центральной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оценочные значения для наглядного сравнения, без точного совпадения с официальными публикациями Росстата (проверить перед печатью).
</a:t>
            </a:r>
            <a:endParaRPr lang="en-US" sz="10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главный центр региона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наука и культура в одном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политический, экономический, научный и культурный центр Центральной России. Здесь работают федеральные органы власти, а также расположены крупнейшие университеты, музеи и театры.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транспортное и деловое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сосредоточены деловые кварталы и главные транспортные узлы страны. Радиальная планировка улиц и плотная застройка подчеркивают роль Москвы как ядра региона.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 Центральной России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рельефе преобладают равнины и возвышенности: Среднерусская возвышенность, Смоленско-Московская возвышенность и Окско-Донская равнина. Высоких гор нет, поэтому территория удобна для освоения.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континентальный климат означает холодную зиму и тёплое лето. Осадков достаточно для лесов, полей и рек, а сезонность помогает планировать работы и перевозки.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рельефа и климата удобно строить города и дороги, развивать предприятия и сельское хозяйство. Ровные участки поддерживают и транспортные коридоры между областями.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61988"/>
            <a:ext cx="4176900" cy="2401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зоны, почвы и ресурсы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природные условия с севера на юг, и какие ресурсы особенно важны для расселения и хозяйства.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сильнее опирается на лес и водные ресурсы, а юг — на плодородные почвы. Такое распределение поддерживает и разные формы сельского хозяйства, и транспортные маршруты.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справочные материалы по природным условиям европейской части России.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складывалось освоение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освоения Центральной России связаны с выгодным положением и ростом транспортных путей.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— один из самых населённых районов страны. Основная часть жителей сосредоточена в Москве и Подмосковье, а на периферии плотность заметно ниже.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связана с большим числом городов, рабочих мест и образовательных центров. Там же концентрируются транспортные линии, которые упрощают поездки и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хозяйственные функции сосредоточены ближе к столичному узлу, население стремится туда, где больше возможностей для работы, обучения и услуг.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разных частях региона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столичном поясе плотность максимальна, потому что там сосредоточены предприятия, учебные заведения и разветвлённая транспортная сеть. На удалённых территориях этих факторов меньше.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показывают закономерность: чем удобнее связи и выше уровень хозяйственного развития, тем плотнее расселение вокруг крупных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иллюстрации различий; перед подготовкой печатных материалов уточнить по данным Росстата и региональных статистических сборников.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хозяйственная специализация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особенно сильна в машиностроении и приборостроении: здесь делают оборудование, детали и измерительные устройства для промышленности и строительства.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развиты химическая промышленность, полиграфия и производства для повседневной жизни — пищевая и лёгкая отрасли. Это создаёт рабочие места и цепочки снабжения.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индустриальные центры — Москва, Тула, Ярославль, Иваново и Липецк. В них сосредоточены предприятия, где нужны инженеры, технологи и опытные рабочие.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производств важны научные разработки, современное проектирование и квалифицированный труд. Поэтому в регионе заметна связь промышленности с образованием и наукой.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Чернозёмные поля на юге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Центральной России славится чернозёмами — одними из самых плодородных почв. Весной здесь готовят поля, а в тёплое время выращивают культуры, которые требуют питания и регулярного ухода. Получается урожайная «основа» сельского хозяйства.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зерна до кормов: работа на равнине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равнинной территории хозяйства ведут сезонные работы: сев, уход за посадками и сбор урожая. Помимо зерновых распространены подсолнечник и картофель, а также кормовые культуры для животноводства. Для молочного направления важны стабильные корма и организация труда.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плодородные земли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Центральной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основная «нагрузка» экономики приходится на услуги и промышленность, тогда как сельское хозяйство и транспорт поддерживают региональную специализацию.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и промышленности логично для территории, где сосредоточены управление, наука и производство, а сельские районы сильнее вовлечены в пригородное и южное хозяйство.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Схематичные значения для учебной визуализации; точные доли зависят от методики статистики (без привязки к конкретному году).
</a:t>
            </a:r>
            <a:endParaRPr lang="en-US" sz="9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2171" y="1432650"/>
            <a:ext cx="2791308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транспортные магистрали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Центральной России строится вокруг Москвы: по разным видам сообщения связываются регионы страны и обеспечиваются перевозки грузов и пассажиров.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разные виды транспорта сходятся в московском узле, регион получает устойчивую доступность: и дальние связи, и поездки «внутри» территории упрощаются.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транспортных направлений по учебным материалам и картам транспортной инфраструктуры (без точных статистических показателей).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внутри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потоков: от московского узла к областным центрам, затем к районным городам и сельским территориям.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5812" y="3077108"/>
            <a:ext cx="432900" cy="38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наследие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 и древние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Центральной России сохранились кремли и старинные кварталы. Они показывают, как развивались центры власти и как менялись города на протяжении веков.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 центры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объединяли духовную жизнь, образование и сохранение рукописей. Часто вокруг них формировались поселения, а храмы становились важными ориентирами для путешественников.
</a:t>
            </a:r>
            <a:endParaRPr lang="en-US" sz="1104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собрания памятников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помогают увидеть историю региона через документы, предметы быта и произведения искусства. Так сохраняются знания о ремёслах, быте и художественных традициях.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кольцо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Сергиев Посад, Владимир, Суздаль, Ярославль и Кострома входят в состав Золотого кольца. Города сохраняют образцы древнерусской архитектуры и культуры.
</a:t>
            </a:r>
            <a:endParaRPr lang="en-US" sz="1293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государственности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места раскрывают длительное развитие региона как центра государственности и культуры. Посещение таких памятников помогает понять «основание» современной жизни.
</a:t>
            </a:r>
            <a:endParaRPr lang="en-US" sz="11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транспортная нагрузка ведёт к росту выбросов и шуму, а сокращение зелёных зон уменьшает «защиту» для городской среды. Отдельная проблема — городской мусор.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тоже страдают: в водоёмы попадают загрязнения, ухудшая качество воды. Эффективные меры включают очистные сооружения, общественный транспорт, озеленение и охрану водных объектов.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Центральной России заметно загрязнение воздуха: дым от транспорта и промышленных объектов ухудшает качество атмосферы и влияет на здоровье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сельские территории: сравнение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выше концентрация рабочих мест и социальных учреждений, а в сельской местности заметнее роль хозяйства и ежедневных забот, связанных с сезонностью.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показателях показывает, что качество инфраструктуры и доступность услуг тесно связаны с масштабом экономики и транспортной доступностью.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Схематичные показатели для учебной визуализации; конкретные значения зависят от региона и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объединяет управление, промышленность, науку, транспорт и культуру. Здесь концентрируются важнейшие решения, которые отражаются на жизни всей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обеспечивает крупный рынок труда: много предприятий, университетов и научных организаций. Поэтому сюда приезжают специалисты, а работодатели находят нужные кадры.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Центральную Россию можно считать пространственной опорой: её экономическая мощь и инфраструктура «связывают» дальние районы с центром.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связи между частями России поддерживает транспортная система вокруг Москвы. Благодаря разным видам сообщения быстрее доставляются и грузы, и пассажиры.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Центральная Россия важна для страны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особенности пространства Центральной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сочетает выгодное положение, равнинный рельеф, умеренно континентальный климат и высокую плотность населения. Её развитие строится вокруг Москвы: транспорт, промышленность, сельское хозяйство и наследие формируют главное ядро страны.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2026-05-11T21:23:08Z</dcterms:created>
  <dcterms:modified xsi:type="dcterms:W3CDTF">2026-05-11T21:23:08Z</dcterms:modified>
</cp:coreProperties>
</file>