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Коды стран вокруг нас
</a:t>
            </a:r>
            <a:endParaRPr lang="en-US" sz="4400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карта и сайт подскажут страну, если знать код.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коды стран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 страны — это короткий знак, который помогает понять, к какой стране относится номер, сайт или запись на карте. Сегодня мы научимся быстро узнавать коды и читать их без ошибок.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коды стран встречаются в жизни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за границу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звонят в другую страну, номер начинают с кода страны. Без него телефон может не понять, куда направить вызов, и номер окажется неполным.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сайтах и в приложениях
</a:t>
            </a:r>
            <a:pPr algn="ctr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Коды часто видны в мессенджерах и на сайтах бронирования. Там они помогают выбрать нужную страну, правильно указать контакт и не перепутать данные.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на карте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и в адресах интернет-страниц код тоже подсказывает страну. Он работает как маленькая подсказка, по которой легко найти нужное место.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кодов: цифры и буквы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67200" y="3214387"/>
            <a:ext cx="3352200" cy="12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ISO-код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ISO-код пишут буквами, чаще всего двумя. Такие обозначения используют на картах, в документах и на сайтах, чтобы быстро показать страну без длинного названия.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67200" y="1608189"/>
            <a:ext cx="3352200" cy="12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Телефонный код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Телефонный код состоит из цифр и пишется после знака «+». Он помогает сразу понять, какой стране принадлежит номер или к какой группе стран он относится.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834" y="1605273"/>
            <a:ext cx="311588" cy="35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5464" y="1605458"/>
            <a:ext cx="311325" cy="35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26292"/>
            <a:ext cx="353400" cy="31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ISO-коды: узнаём страну по буквам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 — это Россия. Когда видишь эти две буквы, можно быстро понять, о какой стране идёт речь, даже если рядом нет полного названия.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 означает США. Такой короткий код помогает не читать длинное название и сразу узнавать страну на сайте, карте или в документе.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GB
</a:t>
            </a:r>
            <a:pPr algn="l" indent="0" marL="0">
              <a:lnSpc>
                <a:spcPct val="115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GB — Великобритания. Эти буквы часто встречаются рядом с адресами, билетами и другими записями, где важно указать страну коротко и понятно.
</a:t>
            </a:r>
            <a:endParaRPr lang="en-US" sz="1303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
</a:t>
            </a:r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 — Германия. Чтобы не ошибиться, сначала читают две буквы, а потом вспоминают, какая страна скрыта за этим коротким обозначением.
</a:t>
            </a:r>
            <a:endParaRPr lang="en-US" sz="13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телефонный код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36175" y="2211516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номера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номер всегда начинается со знака «+». Он показывает, что дальше идёт код страны, а не обычный местный номер.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3320" y="2211516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«+» пишут код страны. Примеры: +7, +1, +44. Эти цифры помогают определить, в какую страну нужно направить звонок.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70454" y="2211500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Остальная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записывают остальной номер без перестановки цифр. Важно сохранять порядок и не добавлять лишние знаки, чтобы номер легко читался.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номера по частям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как международный номер читается по частям слева направо.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360773"/>
            <a:ext cx="3432300" cy="14032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телефонных кодов стран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несколько популярных телефонных кодов и увидим, что один код может относиться к разным странам или регионам.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коды объединяют несколько стран или территорий.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телефонные коды стран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 по порядку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 код страны, а потом остальной номер. Так легче понять запись и не перепутать международную часть с местной.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код указан неверно, звонок может попасть не туда. Поэтому важно внимательно смотреть на первые цифры и проверять знак «+» в начале.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или префикс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вместо «+» используют международный префикс. Он выполняет ту же роль и показывает, что номер записан для звонка в другую страну.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номер правильно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Мини-упражнение: код и страна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10175" y="1453282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подсказку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 флаг или карту и выбери код, который к ним подходит. Сначала сравни подсказку, потом проверь ответ по знакомому обозначению страны.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810175" y="2320266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+1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 +1 помогает найти США или Канаду. Если рядом изображены эти страны, выбери именно этот вариант и не путай его с другими кодами.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810175" y="3187249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+7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 +7 связан с Россией и Казахстаном. Проверь, какая страна показана на картинке, и соедини её с нужным номером.
</a:t>
            </a:r>
            <a:endParaRPr lang="en-US" sz="1051" dirty="0"/>
          </a:p>
        </p:txBody>
      </p:sp>
      <p:sp>
        <p:nvSpPr>
          <p:cNvPr id="14" name="Text 5"/>
          <p:cNvSpPr txBox="1"/>
          <p:nvPr/>
        </p:nvSpPr>
        <p:spPr>
          <a:xfrm>
            <a:off x="810175" y="4075924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остальные коды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Коды +44, +49 и +91 тоже нужно узнать по подсказкам. Сравни флаг, карту и номер телефона, чтобы выбрать правильную пару без ошибки.
</a:t>
            </a:r>
            <a:endParaRPr lang="en-US" sz="10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Мини-упражнение: найди код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1100" y="168070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номера сначала ищем знак «+» и код страны. Всё остальное — это уже часть самого номера, поэтому лишние скобки, пробелы и дефисы не должны сбивать с толку.
</a:t>
            </a:r>
            <a:endParaRPr lang="en-US" sz="1231" dirty="0"/>
          </a:p>
        </p:txBody>
      </p:sp>
      <p:sp>
        <p:nvSpPr>
          <p:cNvPr id="11" name="Text 3"/>
          <p:cNvSpPr txBox="1"/>
          <p:nvPr/>
        </p:nvSpPr>
        <p:spPr>
          <a:xfrm>
            <a:off x="531100" y="2653618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код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+7 (495) 123-45-67 нужно подчеркнуть только «+7». В примерах +44 20 1234 5678 и +1-202-555-0188 правило такое же: код стоит сразу после «+».
</a:t>
            </a:r>
            <a:endParaRPr lang="en-US" sz="1231" dirty="0"/>
          </a:p>
        </p:txBody>
      </p:sp>
      <p:sp>
        <p:nvSpPr>
          <p:cNvPr id="12" name="Text 4"/>
          <p:cNvSpPr txBox="1"/>
          <p:nvPr/>
        </p:nvSpPr>
        <p:spPr>
          <a:xfrm>
            <a:off x="531100" y="362655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 по порядку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несколько цифр или знаков, читай номер спокойно слева направо. Сначала код страны, потом остальная часть записи — так легче не перепутать, что именно нужно выделить.
</a:t>
            </a:r>
            <a:endParaRPr lang="en-US" sz="12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записать номер по ролям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помогает детям потренироваться в правильной записи международного номера шаг за шагом.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записи кодов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35704" y="1574025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знака «+»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 знак «+» и пишут номер как обычный местный. Тогда сразу не видно, что запись международная, и номер становится труднее читать и использовать.
</a:t>
            </a:r>
            <a:endParaRPr lang="en-US" sz="1069" dirty="0"/>
          </a:p>
        </p:txBody>
      </p:sp>
      <p:sp>
        <p:nvSpPr>
          <p:cNvPr id="12" name="Text 3"/>
          <p:cNvSpPr txBox="1"/>
          <p:nvPr/>
        </p:nvSpPr>
        <p:spPr>
          <a:xfrm>
            <a:off x="2673835" y="1573988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коды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путать код страны с кодом города или сети. Код страны стоит первым, а код города идёт уже после него, внутри самого номера.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4811918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ноль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добавляют лишний ноль в начале местного номера. После кода страны такой ноль обычно не нужен, поэтому запись получается неверной и длиннее, чем должна быть.
</a:t>
            </a:r>
            <a:endParaRPr lang="en-US" sz="1041" dirty="0"/>
          </a:p>
        </p:txBody>
      </p:sp>
      <p:sp>
        <p:nvSpPr>
          <p:cNvPr id="14" name="Text 5"/>
          <p:cNvSpPr txBox="1"/>
          <p:nvPr/>
        </p:nvSpPr>
        <p:spPr>
          <a:xfrm>
            <a:off x="6949999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 цифры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цифры переставляют местами или пропускают их при записи. Из-за этого номер может стать неправильным, а звонок — уйти не туда, куда нужно.
</a:t>
            </a:r>
            <a:endParaRPr lang="en-US" sz="107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записи телефонных и буквенных кодов стран.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коды бывают разной длины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 используют разное число символов: буквы обычно короче, телефонные коды — числовые и тоже не одинаковой длины. Поэтому код всегда читают целиком.
</a:t>
            </a:r>
            <a:endParaRPr lang="en-US" sz="1093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длине нельзя угадывать код заранее: у каждого формата свои правила, поэтому важно смотреть на запись внимательно и не сокращать её.
</a:t>
            </a:r>
            <a:endParaRPr lang="en-US" sz="11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учебного модуля.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для памятки класса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показывает самые нужные коды и помогает быстро сверяться во время работы на уроке.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Телефонные коды и буквенные коды записываются по-разному, но оба помогают быстро узнать страну.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707" y="1357376"/>
            <a:ext cx="4500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519" y="2067851"/>
            <a:ext cx="396375" cy="45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519" y="2779826"/>
            <a:ext cx="396375" cy="453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519" y="3491801"/>
            <a:ext cx="396375" cy="453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707" y="4205276"/>
            <a:ext cx="450000" cy="45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Мини-проект: своя памятка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75075" y="130162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 список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короткого списка из 3–5 строк и впиши код, название страны и пример записи. Так памятка будет понятной даже без длинного объяснения.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575075" y="2013600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правило про знак «+» в начале международного номера. Это напомнит, что запись начинается не с цифр самого номера, а с кода страны.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575075" y="272557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Покажи, где заканчивается код и начинается номер. Для этого удобно использовать стрелки, чтобы не перепутать части записи при чтении и переписывании.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575075" y="3437550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заметной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флажки или цветовые блоки, чтобы выделить страну и код. Яркая пометка помогает быстрее находить нужную строку в памятке.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1575075" y="414952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Придумай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свой пример номера и проверь, нет ли лишнего нуля в начале. Собственная строка помогает запомнить правило лучше, чем готовый образец.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викторина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используют примеры +7, +1, +44, +49, +91 и буквенные коды RU, US, GB, DE.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умеем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уже умеем объяснять, что код страны помогает понять, к какой стране относится номер или запись на странице.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знаем, что знак «+» ставят в начале международного номера, чтобы сразу показать: дальше идёт код страны и сам номер.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код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умеем находить код в записи и отделять его от скобок, пробелов и других символов, которые не входят в сам код.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помним, что один и тот же код может относиться к нескольким странам или территориям, поэтому всегда нужно смотреть на всю запись целиком.
</a:t>
            </a:r>
            <a:endParaRPr lang="en-US" sz="10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10175" y="1453284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дома или на знакомом сайте один пример кода страны. Это может быть номер телефона, адрес страницы или запись в объявлении.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10175" y="2658993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Разбери по частям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Перепиши его аккуратно и отметь, где стоит «+», где начинается код страны и где начинается сам номер. Так легче увидеть структуру записи.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10175" y="3864699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есть ли в записи лишний ноль в начале местного номера. Если он есть, объясни, нужен ли он после кода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научились замечать код страны, ставить знак «+» в начало и читать запись без лишних нулей и путаницы. Теперь номера и страницы становятся понятнее.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2026-07-25T10:27:49Z</dcterms:created>
  <dcterms:modified xsi:type="dcterms:W3CDTF">2026-07-25T10:27:49Z</dcterms:modified>
</cp:coreProperties>
</file>