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jpeg"/><Relationship Id="rId14" Type="http://schemas.openxmlformats.org/officeDocument/2006/relationships/image" Target="../media/image-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организация растительного организма: ключевые понятия для 6 класса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— сложная система из клеток, тканей и органов, обеспечивающая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системная организация растения?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— единый организм, где клетки, ткани и органы работают сообща. Каждый уровень выполняет важные функции, взаимодействуя ради питания, роста и размножения.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содержится наследственная информация, которая направляет все процессы внутри растительной клетки. Оно регулирует рост, деление и обмен веществ.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— защита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клеточная стенка придаёт клетке прочность и форму, защищая её от повреждений и поддерживая структуру всего растения.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благодаря которому происходит фотосинтез — процесс преобразования света в энергию для питания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597" y="1506614"/>
            <a:ext cx="2054700" cy="14326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5962" y="1506545"/>
            <a:ext cx="2054700" cy="143267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2327" y="1506545"/>
            <a:ext cx="2054700" cy="143267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08692" y="1506545"/>
            <a:ext cx="2054700" cy="1432672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7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и их роли
</a:t>
            </a:r>
            <a:endParaRPr lang="en-US" sz="2246" dirty="0"/>
          </a:p>
        </p:txBody>
      </p:sp>
      <p:sp>
        <p:nvSpPr>
          <p:cNvPr id="18" name="Text 2"/>
          <p:cNvSpPr txBox="1"/>
          <p:nvPr/>
        </p:nvSpPr>
        <p:spPr>
          <a:xfrm>
            <a:off x="282966" y="3345849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— защита от внешнего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и пробка образуют покров, который предохраняет растение от потери влаги и вредного воздействия окружающей среды.
</a:t>
            </a:r>
            <a:endParaRPr lang="en-US" sz="885" dirty="0"/>
          </a:p>
        </p:txBody>
      </p:sp>
      <p:sp>
        <p:nvSpPr>
          <p:cNvPr id="19" name="Text 3"/>
          <p:cNvSpPr txBox="1"/>
          <p:nvPr/>
        </p:nvSpPr>
        <p:spPr>
          <a:xfrm>
            <a:off x="2489331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— важный запас и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ткани находится множество клеток, выполняющих фотосинтез и накапливающих питательные вещества для роста растения.
</a:t>
            </a:r>
            <a:endParaRPr lang="en-US" sz="885" dirty="0"/>
          </a:p>
        </p:txBody>
      </p:sp>
      <p:sp>
        <p:nvSpPr>
          <p:cNvPr id="20" name="Text 4"/>
          <p:cNvSpPr txBox="1"/>
          <p:nvPr/>
        </p:nvSpPr>
        <p:spPr>
          <a:xfrm>
            <a:off x="4695696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— транспорт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обеспечивают движение воды, минералов и органических соединений по всему растению, поддерживая его жизнедеятельность.
</a:t>
            </a:r>
            <a:endParaRPr lang="en-US" sz="885" dirty="0"/>
          </a:p>
        </p:txBody>
      </p:sp>
      <p:sp>
        <p:nvSpPr>
          <p:cNvPr id="21" name="Text 5"/>
          <p:cNvSpPr txBox="1"/>
          <p:nvPr/>
        </p:nvSpPr>
        <p:spPr>
          <a:xfrm>
            <a:off x="6902061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 — опора и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и склеренхима укрепляют органы растения, обеспечивая гибкость и устойчивость к внешним нагрузкам.
</a:t>
            </a:r>
            <a:endParaRPr lang="en-US" sz="8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ткани: защита и обмен с окружающей средой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покрывает листья и молодые побеги, содержит устьица — отверстия для газообмена с окружающей средой.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формируется на старых частях и предохраняет растение от высыхания и механических повреждений.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ткани: транспорт жизненно важных веществ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мёртвых клеток, обеспечивает подъем воды и минеральных веществ от корней к побегам.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состоит из живых клеток и переносит органические вещества от листьев к другим частям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ткани: поддержка и устойчивость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придаёт молодым частям гибкость благодаря утолщённым стенкам клеток.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обеспечивает жёсткость стебля и листьев, защищая растение от повреждений.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корня в жизни растения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роста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клетки активно делятся, позволяя корню увеличиваться в длину и проникать глубже в почву для лучшего закрепления.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с корневыми волосками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увеличивают площадь всасывания воды и минеральных солей, обеспечивая растение необходимыми веществами.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корня проходят сосуды ксилемы и флоэмы, транспортирующие воду, минеральные и органические вещества к остальным органам.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побега — стебля, листьев и почек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основа побега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 и почки, содержит проводящие ткани для движения веществ и обеспечивает растению форму и устойчивость.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фабрика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происходит фотосинтез — процесс преобразования солнечного света в питательные вещества для растения.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точки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отвечают за образование новых побегов и цветов, обеспечивая развитие и размножение растения.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плод: органы размножения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содержит тычинки и пестики, необходимые для опыления и образования семян. Он привлекает насекомых и обеспечивает размножение растения.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функции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развивается из завязи после опыления, защищает семена и способствует их распространению с помощью ветра, воды или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листа состоит из клеток эпидермиса, которые обеспечивают защиту и участвуют в газообмене.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организации растения: схема уровней
</a:t>
            </a:r>
            <a:endParaRPr lang="en-US" sz="283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иерархическую структуру растения, где каждая ступень объединяет предыдущую для выполнения общей функции.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6 класс, 2022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веществ от корня к листьям и обратно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анатомии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81341"/>
            <a:ext cx="4000500" cy="22029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тканей, их строение, функции и примеры в растении.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растения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ткань уникальна по строению и выполняет важную функцию для жизнедеятельности растения.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6 класс»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292" y="1783200"/>
            <a:ext cx="195319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работы органов растения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растение водой и минеральными веществами, поддерживая жизнедеятельность остальных органов.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органические вещества через фотосинтез, снабжая корень и стебель питательными веществами.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из веществ, доставляемых флоэмой, обеспечивает размножение и образование семян.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взаимодействие органов обеспечивает рост, развитие и адаптацию растения.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клеток, способствуя росту побегов и корней в длину.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Фитогормоны и рост растения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ускоряют развитие побегов и процесс цветения, обеспечивая своевременную репродукцию.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регулируют деление клеток, участвуя в формировании новых органов и росте тканей.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— направление роста к свету за счёт неравномерного распределения ауксинов в клетках.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Тургорные движения регулируют открывание и закрывание устьиц, помогая сохранять влагу и предотвращать перегрев.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положение или форму в ответ на засуху, уменьшая испарение и защищая растение.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меняют свойства органов для адаптации к изменению влажности и температуры.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растений на внешний мир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разным условиям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Суккуленты: хранители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и кактусы накапливают воду в мясистых тканях, что помогает им выживать в засушливых местах и сохранять жизнедеятельность.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степей с глубокими корнями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степей образуют длинные корни, достигающие глубоких слоёв почвы для поиска влаги в суровых условиях.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листовой поверхности пустынных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пустынных растений превращаются в колючки, что значительно снижает испарение и помогает экономить воду.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ткани берёзы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берёзы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берёзе клетки формируют ткани: ксилема переносит воду вверх, а хлоренхима участвует в процессе фотосинтеза для производства пищи.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 органов берёзы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— лист для фотосинтеза и стебель для поддержки и транспорта. Системы органов объединяют корень, побеги и кору для устойчивости и обмена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системная организация в растениях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эффективно питание, рост, дыхание и размножение растения благодаря взаимодействию всех уровней структуры.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синхронную работу клеток, тканей и органов для поддержания жизнедеятельности и адаптации к изменениям среды.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ей растения способны занимать разные экологические ниши и успешно выживать в сложных условиях.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организация объединяет все уровни структуры растения для обеспечения роста, адаптации и устойчивости, что позволяет растениям успешно развиваться и освоить разнообразные экологические условия.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системной организации для успешного развития растений
</a:t>
            </a:r>
            <a:endParaRPr lang="en-US" sz="26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2026-05-07T10:10:46Z</dcterms:created>
  <dcterms:modified xsi:type="dcterms:W3CDTF">2026-05-07T10:10:46Z</dcterms:modified>
</cp:coreProperties>
</file>