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— поэт XX века, чьи стихи учат думать о жизни и слове.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Заболоцкий: поэт природы, труда и человеческой мысли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имя Заболоцкого важно на уроке литературы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творил в трудные для страны 1920–1950-е годы, когда менялись темы и стиль литературы. Он начинал в кругу обэриутов, а затем писал спокойнее и яснее. Читая его, видно, как меняется поэт вместе с судьбой и эпохой.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721" y="1676050"/>
            <a:ext cx="3845858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и творчества поэта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Заболоцкого складывается из ранних открытий, трагического перелома и поздней зрелости.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поэта можно условно разделить на ранний, трагический и поздний периоды — и каждый связан со сменой тем и интонаций.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Н. А. Заболоцком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впечатления будущего поэта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1903, Казань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Заболоцкий родился в Казани. С первых лет он рос рядом с живым течением жизни и учился внимательно смотреть на окружающее.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Провинциальная юность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прошли в провинции: рядом были труд людей, природа, деревенский и городской быт. Эти впечатления позднее станут «кладовыми» его образов.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поэтических тем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закрепились картины земли и воды, деревья, животные и простой человеческий труд. Именно они часто возвращаются в его стихах, делая мир ощутимым.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взгляд зрелого поэта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портрете часто запоминается серьезное, собранное лицо. Спокойный взгляд и сдержанная поза помогают понять характер поэтики: внимательность к слову и внутреннюю ответственность. В этом внешнем образе читается убежденность и трудовая сосредоточенность.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Строгость без холодности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облик Заболоцкого — это строгость мысли и одновременно глубина человеческого чувства. Он не стремится к внешней «красивости», а выбирает точность и честность. Поэтому рядом с портретом хорошо представить атмосферу тишины и работы — как будто рождаются строки.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Заболоцкого и его литературный образ
</a:t>
            </a:r>
            <a:endParaRPr lang="en-US" sz="26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и творчества Заболоцкого
</a:t>
            </a:r>
            <a:endParaRPr lang="en-US" sz="295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событиями биографии и изменениями тем, интонации и поэтического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Обэриуты и ранние литературные эксперименты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Заболоцкий участвовал в кругу ОБЭРИУ — объединения реального искусства. Это влияло на то, как он ломал привычные правила стиха и пробовал новые способы говорить о мире.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стихах заметны необычные сравнения, гротеск и комические образы. Поэт играет с логикой: читатель будто заново учится понимать, «как устроены» слова и смысл.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экспериментов — разрушить привычную поэтическую речь и искать свежие формы. Благодаря этому в ранний период появляется смелая энергия и неожиданный взгляд на обыденность.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поэзия Заболоцкого по десятилетиям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после ключевых событий заметен не только в темах, но и в том, как звучит стих: от игры и гротеска — к ясности и раздумью.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1950-м, тем спокойнее интонация и отчетливее мысль: поэт словно «собирает» язык, чтобы глубже говорить о совести и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тем и интонаций раннего, довоенного, послелагерного и позднего этапов творчества (по школьным материалам и описаниям периодов).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«Столбцы» вышел в 1929 году и сразу привлек внимание читателей. В нем сочетаются наблюдения из повседневной жизни города и острые, неравнодушные оценки.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«Столбцы» и ранняя известность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пишет с иронией: привычные вещи выглядят страннее и интереснее, чем мы ожидали. Язык сборника помогает увидеть мир под неожиданным углом.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«Столбцы» укрепили за поэтом репутацию смелого новатора. Он не боялся экспериментов и показывал, что поэзия может быть и дерзкой, и точной одновременно.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ранняя известность стала опорой для дальнейшего пути: дальше менялись интонации и темы, но внимание к смыслу и работе слова оставалось неизменным.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35" y="1273625"/>
            <a:ext cx="266681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деревья и земля — не просто пейзаж, а живой мир. Точные детали помогают почувствовать характер природы: тишину, движение, смену состояний.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земля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образы воды и неба: они задают настроение и поддерживают размышления. Поэт учит читать природу, как текст, где есть свои ритмы и знаки.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небо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птицы у Заболоцкого часто появляются как участники общей жизни. Их поведение описано внимательно, поэтому мир становится «узнаваемым» и зрительным.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птицы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помогают поэту говорить о времени человеческом. Переход от сезона к сезону становится мягким мостиком к мыслям о памяти, труде и внутренней ответственности.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стихах Заболоцкого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023" y="1733225"/>
            <a:ext cx="4537455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поэтические приемы и интонация Заболоцкого. Ранние тексты удивляют резкостью образов и игрой с логикой, а поздние становятся более строгими, ясными и сосредоточенными на нравственных смыслах.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вывод: стиль поэта становится более строгим и понятным, при этом его мысли — глубже и ответственнее за сказанное.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Учебно-литературные представления о художественных особенностях поэзии Н. А. Заболоцкого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и поздняя поэзия: в чем разница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1938 году Николай Заболоцкий был арестован и провел годы в лагерях и ссылке. Этот период стал самым тяжелым в его жизни и надолго изменил внутренний тон стихов.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не уничтожило его интерес к литературе: после освобождения поэт продолжил писать, сохраняя внимание к слову, точность формулировок и заботу о человеческом достоинстве.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лагерь и ссылку он попал в зрелом возрасте, поэтому художественный опыт стал жестче и требовательнее. В поздних текстах заметна больше внутренняя строгость и нравственная собранность.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периода — переход к более зрелой лирике: поэзия становится не просто наблюдением, а испытанием совести, памяти и ответственности перед читателем и временем.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Арест, лагерные годы и испытание судьбы
</a:t>
            </a:r>
            <a:endParaRPr lang="en-US" sz="29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темы в поздней лирике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Тяжелый жизненный опыт формирует направление размышлений: от человека — к времени и памяти, затем к спокойной зрелости.
</a:t>
            </a:r>
            <a:endParaRPr lang="en-US" sz="11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процесс переводчика строился на внимании к смыслу и звучанию. Он сверял слова, проверял, где ритм поддерживает мысль, а где его нужно менять. В результате читатель ощущал «свою» интонацию текста без потери смысла.
</a:t>
            </a:r>
            <a:endParaRPr lang="en-US" sz="972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как точный труд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Обращаясь к «Слову о полку Игореве», поэт-переводчик стремился сохранить достоинство древнего текста. Важно было не только передать отдельные образы, но и бережно удержать целостность повествования — его торжественность и драматизм.
</a:t>
            </a:r>
            <a:endParaRPr lang="en-US" sz="924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 и уважение к древнему смыслу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Заболоцкого ценили за музыкальность: фраза звучит ровно и естественно, будто написана по-русски. При этом он не «подменял» оригинал: сохранялись ключевые мотивы, тон и смысловые акценты, характерные для каждого автора.
</a:t>
            </a:r>
            <a:endParaRPr lang="en-US" sz="924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Гете и точность Руставели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как переводчик классики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их место в жизни поэта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последовательность помогает увидеть, как жизненные события меняют темп и содержание: от известности к испытанию и затем к ясной поздней лирике.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закономерность: темы произведений тесно связаны с этапами судьбы — особенно заметно влияние трагического опыта.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биографии Н. А. Заболоцкого и характеристикам основных этапов его творчества (даты: 1929, 1940-е, 1950-е).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помогают поэту удерживать смысл и выразительность в стихах одновременно.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 художественным особенностям поэзии Н. А. Заболоцкого (без статистических подсчетов).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Заболоцкого заметно три ключевые «опоры» стихотворной речи: точное слово, необычное сравнение и выразительный ритм, которые работают вместе в поздних текстах.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 позволяй душе лениться» помогает понять ценность внутреннего труда: человек становится сильнее не наказанием, а привычкой работать над собой. Это удобный старт для школьного разговора о выборе.
</a:t>
            </a:r>
            <a:endParaRPr lang="en-US" sz="1185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Заболоцкого, которые читают в школе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«Журавли» раскрывают красоту природы и одновременно тему памяти. Через образ птиц появляется чувство времени: как будто жизнь уходит, но остается в воспоминании и слове.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«Читая стихи» подводит к важному вопросу: зачем мы читаем и как слушаем текст. Здесь заметна мысль о достоинстве человека, которое рождается внимательным отношением к смыслу.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«Вечер на Оке» — пример спокойной, зрительной поэзии о мире вокруг. Ученикам легче воспринимать такие строки: ясные образы помогают говорить о времени, настроении и переживании.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334" y="1676050"/>
            <a:ext cx="4512632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художественные средства в его поэзии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 Заболоцкого художественные приемы не случайны: они служат содержанию. Каждый тематический блок поддержан узнаваемыми средствами выразительности.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 форма связаны: как написано, так и «думается» — поэтому содержание у Заболоцкого раскрывается через конкретные приемы.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разборы тематики и приемов в лирике Н. А. Заболоцкого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011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69758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0977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460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Заболоцкого для русской литературы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новаторство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показал, что современная поэзия может быть экспериментальной и при этом понятной. Его путь от ранних опытов к зрелой лирике расширил представление о возможностях стиха.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внутренняя дисциплина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Заболоцкого ценят за уважение к слову и за нравственный взгляд на жизнь. Даже когда стиль меняется, интонация остается собранной и отвечающей за смысл.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научил видеть в природных образах живой порядок и красоту. Природа у Заболоцкого помогает говорить о человеке, а детали делают впечатление запоминающимся.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Теплое отношение к человеку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важны труд души, совесть и ответственность. Поэтому читатель чувствует связь с собственной жизнью — от размышлений до простых человеческих решений.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Заболоцкий важен и сегодня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Заболоцкий остается значимым благодаря точности мысли, вниманию к природе и честной интонации. Его поздняя лирика учит ответственности за слово и помогает сохранять человечность в школьном возрасте.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2026-05-15T04:16:28Z</dcterms:created>
  <dcterms:modified xsi:type="dcterms:W3CDTF">2026-05-15T04:16:28Z</dcterms:modified>
</cp:coreProperties>
</file>