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650" y="3889"/>
            <a:ext cx="9051600" cy="51357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явления: рекорды природы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природы видны в её самых ярких рекордах.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природы вокруг нас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явления показывают, где природа выходит за привычные пределы.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 рекорды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чем сравнивают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всегда сравнивают с обычным диапазоном значений. Без такого сравнения нельзя понять, насколько явление действительно необычно.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единицы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природе используют разные единицы: градусы, метры, километры, паскали и метры в секунду. Выбор шкалы меняет восприятие одного и того же события.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не везде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величина может выглядеть скромно в одном месте и быть рекордной в другом. Всё зависит от условий, масштаба и точки наблюдения.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подтвердить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рекорд был честным, измерение должно быть точным и проверяемым. Важны время, место и одинаковый способ подсчёта.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фиксируют измерения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рекорд считался надёжным, его измеряют разными приборами и проверяют по единым правилам.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рекорды требуют разных приборов, но все измерения должны быть точными и сопоставимыми.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методам метеорологических и геофизических измерений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5258400" y="180000"/>
            <a:ext cx="37056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 глубина без границ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258404" y="196550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высокая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Эверест поднимается на 8848,86 метра над уровнем моря. На такой высоте воздух разрежен, температура часто низкая, а любое движение требует больше усилий и подготовки.
</a:t>
            </a:r>
            <a:endParaRPr lang="en-US" sz="1099" dirty="0"/>
          </a:p>
        </p:txBody>
      </p:sp>
      <p:sp>
        <p:nvSpPr>
          <p:cNvPr id="10" name="Text 3"/>
          <p:cNvSpPr txBox="1"/>
          <p:nvPr/>
        </p:nvSpPr>
        <p:spPr>
          <a:xfrm>
            <a:off x="5258411" y="296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глубокая точка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Марианская впадина уходит примерно на 11 километров вглубь океана. Там огромное давление и темнота, поэтому условия резко отличаются от поверхности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высота и глубина опасны
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11" name="Text 2"/>
          <p:cNvSpPr txBox="1"/>
          <p:nvPr/>
        </p:nvSpPr>
        <p:spPr>
          <a:xfrm>
            <a:off x="180025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Меньше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больших высотах воздух становится разреженным, и в организм поступает меньше кислорода. Поэтому сердце и дыхание работают интенсивнее, а нагрузка ощущается сильнее.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397004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Огромное давление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глубинах океана давление возрастает во много раз. Оно сжимает всё вокруг, и без специальной защиты тело человека не может безопасно находиться там долго.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614927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Крайние температуры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усиливает опасность: в морозе ткани быстро теряют тепло, а в жаре организм перегревается и теряет воду. Оба случая требуют срочной защиты.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832853" y="2268671"/>
            <a:ext cx="2130000" cy="10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Пределы адаптации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зависит от того, насколько хорошо организм умеет приспосабливаться. Но даже адаптация имеет предел и не заменяет защиту, оборудование и подготовку.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жары и холода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значения показывают крайние возможности атмосферы Земли: от испепеляющей жары до антарктического холода.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почти в 146 градусов подчёркивает, насколько по-разному условия на Земле влияют на природу и жизнь.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температуры в Долине Смерти и на станции «Восток» в Антарктиде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9382" y="1768975"/>
            <a:ext cx="230737" cy="263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31025" y="1774375"/>
            <a:ext cx="252900" cy="252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холод: как выживают организмы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жары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жару организм старается удержать воду и не перегреться. Помогают потоотделение, тень, светлая одежда и поведение, которое уменьшает перегрев.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тепла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холоде главная задача — сохранить тепло. Организмы используют шерсть, жир, плотную кожу и сокращают активность, чтобы тратить меньше энергии.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Умное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меняют поведение: прячутся, собираются в группы или становятся активными только в безопасные часы. Это помогает пережить экстремум без лишнего риска.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вида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температуре зависит от строения тела и среды обитания. Чем лучше приспособление, тем выше шанс пережить жару или мороз.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истории о силе ветра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Шторм, рождённый океаном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 не появляется внезапно: он набирает силу над очень тёплой водой. Океан отдаёт воздуху энергию, и огромные массы облаков начинают двигаться как единая система. Именно поэтому шторм может быстро стать разрушительным.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идёт в атаку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порывы ветра связаны с тропическими циклонами. Когда в атмосфере резко меняются температура и давление, воздух ускоряется и ломает деревья, крыши и линии электропередачи. Контраст здесь важнее, чем сам ветер.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стихия охватывает всё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урагана опасность создаёт не только скорость ветра, но и огромная энергия всей системы. Вращение, влажность и давление работают вместе, поэтому стихия охватывает большие территории. Отсюда и её впечатляющая сила.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запускает ураган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тепло океана превращается в энергию урагана.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канала молнии может превышать обычный температурный фон в тысячи раз и мгновенно нагревать воздух.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National Weather Service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20 000 °C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такой нагрев возникает в канале молнии на доли секунды.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вспышка молнии длится очень недолго, но за это время воздух успевает стать проводником.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мс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примерно столько может длиться самый яркий этап разряда.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363916"/>
            <a:ext cx="8784000" cy="198931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8411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выживания в экстремуме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того, как организм реагирует на разные экстремальные условия и что помогает ему выжить.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3258550" y="4075200"/>
            <a:ext cx="2849700" cy="8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организма нет одной универсальной защиты: он по-разному отвечает на высоту, жару и холод, стараясь сохранить жизненно важный баланс.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652813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MedlinePlus, Encyclopaedia Britannica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заметной акклиматизации в горах организму обычно нужно не один день, а несколько недель постепенной перестройки.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Centers for Disease Control and Prevention (CDC)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1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 недели
</a:t>
            </a:r>
            <a:endParaRPr lang="en-US" sz="6188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за такой срок у многих людей ослабевает одышка и повышается устойчивость к разреженному воздуху.
</a:t>
            </a:r>
            <a:endParaRPr lang="en-US" sz="2363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68100" y="1710750"/>
            <a:ext cx="34959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30/30 помогает вовремя уйти от грозы: если гром слышен через 30 секунд или меньше после вспышки, опасность уже рядом.
</a:t>
            </a:r>
            <a:endParaRPr lang="en-US" sz="1022" dirty="0"/>
          </a:p>
        </p:txBody>
      </p:sp>
      <p:sp>
        <p:nvSpPr>
          <p:cNvPr id="5" name="Text 1"/>
          <p:cNvSpPr txBox="1"/>
          <p:nvPr/>
        </p:nvSpPr>
        <p:spPr>
          <a:xfrm>
            <a:off x="728025" y="4210525"/>
            <a:ext cx="3495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Weather Service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289875" y="1252006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секунд
</a:t>
            </a:r>
            <a:endParaRPr lang="en-US" sz="7151" dirty="0"/>
          </a:p>
        </p:txBody>
      </p:sp>
      <p:sp>
        <p:nvSpPr>
          <p:cNvPr id="7" name="Text 3"/>
          <p:cNvSpPr txBox="1"/>
          <p:nvPr/>
        </p:nvSpPr>
        <p:spPr>
          <a:xfrm>
            <a:off x="289875" y="2713254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такой интервал между вспышкой и громом означает, что укрываться нужно немедленно.
</a:t>
            </a:r>
            <a:endParaRPr lang="en-US" sz="2372" dirty="0"/>
          </a:p>
        </p:txBody>
      </p:sp>
      <p:sp>
        <p:nvSpPr>
          <p:cNvPr id="8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 из 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Спутники первым делом замечают огромные вихри, облачные стены и тёплые океанские области, где может усилиться шторм. По снимкам видно не только сам экстремум, но и его путь, размеры и скорость изменения.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 поверхности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станции на Земле и в океане непрерывно передают температуру, давление, влажность и скорость ветра. Эти цифры позволяют учёным понять, когда обычная погода начинает переходить в опасное явление.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в трудных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Подводные аппараты и дроны помогают исследовать места, куда человеку трудно добраться: глубины океана, вулканические зоны и труднодоступные горные районы. Так экстремумы становятся не просто редкостью, а объектом точного наблюдения.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ученые изучают экстремумы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105052"/>
            <a:ext cx="8784000" cy="35821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4493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физика экстремальных явлений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690000"/>
            <a:ext cx="44493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различия в среде запускают цепочку процессов, ведущих к рекорду.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нас тянет к рекордам
</a:t>
            </a:r>
            <a:endParaRPr lang="en-US" sz="1600" dirty="0"/>
          </a:p>
        </p:txBody>
      </p:sp>
      <p:sp>
        <p:nvSpPr>
          <p:cNvPr id="11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  <p:sp>
        <p:nvSpPr>
          <p:cNvPr id="12" name="Text 2"/>
          <p:cNvSpPr txBox="1"/>
          <p:nvPr/>
        </p:nvSpPr>
        <p:spPr>
          <a:xfrm>
            <a:off x="180000" y="1794375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удивления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вызывают сильные эмоции, потому что показывают пределы возможного. Человеку интересно увидеть, насколько далеко может зайти природа, скорость или высота, и сравнить это с обычным опытом.
</a:t>
            </a:r>
            <a:endParaRPr lang="en-US" sz="955" dirty="0"/>
          </a:p>
        </p:txBody>
      </p:sp>
      <p:sp>
        <p:nvSpPr>
          <p:cNvPr id="13" name="Text 3"/>
          <p:cNvSpPr txBox="1"/>
          <p:nvPr/>
        </p:nvSpPr>
        <p:spPr>
          <a:xfrm>
            <a:off x="180008" y="2620362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рекорды легче запоминаются, когда их можно выразить одним числом. Цифра помогает быстро понять масштаб явления и увидеть разницу между обычным случаем и настоящим экстремумом.
</a:t>
            </a:r>
            <a:endParaRPr lang="en-US" sz="982" dirty="0"/>
          </a:p>
        </p:txBody>
      </p:sp>
      <p:sp>
        <p:nvSpPr>
          <p:cNvPr id="14" name="Text 4"/>
          <p:cNvSpPr txBox="1"/>
          <p:nvPr/>
        </p:nvSpPr>
        <p:spPr>
          <a:xfrm>
            <a:off x="180008" y="3446350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риска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редким явлениям часто связан с желанием проверить себя. Но любопытство должно сочетаться с подготовкой, иначе впечатление быстро превращается в опасность.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80008" y="4272341"/>
            <a:ext cx="3705600" cy="6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разумно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наблюдение делает рекорд понятным, а не опасным. Прогноз, дистанция и защита помогают смотреть на природу внимательно, не оказываясь в зоне, где уже нельзя ошибаться.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198091"/>
            <a:ext cx="5037600" cy="11408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Интерактив: выбери самый впечатляющий рекорд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таблица для обсуждения: какое природное явление кажется самым впечатляющим и почему.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взгляд на числа показывает: экстремумы природы бывают очень разными, но каждый из них связан с отдельным физическим механизмом.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NOAA; World Meteorological Organization; NASA Earth Observatory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учат природные рекорды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рекорды помогают увидеть границы температуры, давления, скорости и энергии. Они учат сравнивать, измерять и уважать силу природы, а главное — помнить, что безопасность важнее любого рекорда.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2026-07-25T18:17:42Z</dcterms:created>
  <dcterms:modified xsi:type="dcterms:W3CDTF">2026-07-25T18:17:42Z</dcterms:modified>
</cp:coreProperties>
</file>