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1700" y="2793575"/>
            <a:ext cx="3998400" cy="203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двудольные растения и роль семейства Пасленовые в природе и жизни 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606975"/>
            <a:ext cx="5081700" cy="17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двудольные растения и семейство Пасленовые
</a:t>
            </a:r>
            <a:endParaRPr lang="en-US" sz="389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Двудольные — самый большой класс покрытосеменных с более чем 200 000 видов. Они имеют две семядоли и широко распространены в умеренных климатах, встречаются в лесах, полях и садах.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двудольные растения?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568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двудольных содержат две семядоли, которые обеспечивают питание зародыша во время прорастания.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568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расположены с сетчатым жилкованием, что отличает их от растений с параллельными жилками.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0653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Корневая система стержневая, с главным корнем, который проникает глубже в почву для устойчивости и питания.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0653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стебле присутствует камбий, обеспечивающий вторичный рост и утолщение растения.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97650" y="803000"/>
            <a:ext cx="2581500" cy="3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двудольных растений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5500" y="2398540"/>
            <a:ext cx="1979700" cy="17341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09050" y="3097414"/>
            <a:ext cx="1979700" cy="17341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22575" y="2557292"/>
            <a:ext cx="1979700" cy="173417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52625" y="1615988"/>
            <a:ext cx="1979700" cy="173417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62844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двудольных растений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03987" y="1633250"/>
            <a:ext cx="1979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 — символ крепости и долгожительства
</a:t>
            </a:r>
            <a:pPr algn="l" indent="0" marL="0">
              <a:lnSpc>
                <a:spcPct val="115000"/>
              </a:lnSpc>
              <a:buNone/>
            </a:pPr>
            <a:r>
              <a:rPr lang="en-US" sz="1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 — большое листопадное дерево с густой кроной, широко распространённое в европейских лесах. Является ценным источником древесины и важен для экосистемы.
</a:t>
            </a:r>
            <a:endParaRPr lang="en-US" sz="860" dirty="0"/>
          </a:p>
        </p:txBody>
      </p:sp>
      <p:sp>
        <p:nvSpPr>
          <p:cNvPr id="10" name="Text 3"/>
          <p:cNvSpPr txBox="1"/>
          <p:nvPr/>
        </p:nvSpPr>
        <p:spPr>
          <a:xfrm>
            <a:off x="2509038" y="2328925"/>
            <a:ext cx="1979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Роза — красота и символика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Роза относится к двудольным кустарникам с колючками. Известна своей декоративностью и ароматом, широко выращивается в садах и парках.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4722588" y="1793712"/>
            <a:ext cx="1979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Фасоль — важный пищевой ресурс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Фасоль — однолетняя травянистая культура с бобовыми плодами. Ценится за высокое содержание белка и используется в пищу по всему миру.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6852613" y="853137"/>
            <a:ext cx="1979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Подсолнечник — источник масла и пищи
</a:t>
            </a:r>
            <a:pPr algn="l" indent="0" marL="0">
              <a:lnSpc>
                <a:spcPct val="115000"/>
              </a:lnSpc>
              <a:buNone/>
            </a:pPr>
            <a:r>
              <a:rPr lang="en-US" sz="1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Подсолнечник — высокое однолетнее растение с крупным соцветием, используемое для добычи растительного масла и кормов для животных.
</a:t>
            </a:r>
            <a:endParaRPr lang="en-US" sz="87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Двудольные растения формируют основу многих экосистем, участвуют в круговороте веществ и создают условия для жизни других организмов.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служат источником разнообразных продуктов питания — овощей, фруктов, кормов и лекарственных растений.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Древесина и волокна двудольных широко применяются в строительстве, промышленности и бытовых целях.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двудольных в природе и для человека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1898728"/>
            <a:ext cx="3962400" cy="18937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позволяют быстро отличить классы по строению и внешним признакам.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легко определить по листу и строению семени.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6 класса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двудольных и однодольных растений
</a:t>
            </a:r>
            <a:endParaRPr lang="en-US" sz="2222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543243"/>
            <a:ext cx="2623500" cy="20931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1300" y="2543243"/>
            <a:ext cx="2623500" cy="209316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91800" y="2543243"/>
            <a:ext cx="2623500" cy="209316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7650" y="803000"/>
            <a:ext cx="85368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Семейство Пасленовые: особенности и виды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297650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Широкое распространение и количество видов
</a:t>
            </a:r>
            <a:pPr algn="l" indent="0" marL="0">
              <a:lnSpc>
                <a:spcPct val="130039"/>
              </a:lnSpc>
              <a:buNone/>
            </a:pPr>
            <a:r>
              <a:rPr lang="en-US" sz="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Пасленовые включают более 2700 видов и встречаются по всему миру. Это разнообразное семейство с представителями от кустарников до трав.
</a:t>
            </a:r>
            <a:endParaRPr lang="en-US" sz="1120" dirty="0"/>
          </a:p>
        </p:txBody>
      </p:sp>
      <p:sp>
        <p:nvSpPr>
          <p:cNvPr id="12" name="Text 3"/>
          <p:cNvSpPr txBox="1"/>
          <p:nvPr/>
        </p:nvSpPr>
        <p:spPr>
          <a:xfrm>
            <a:off x="3144275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Ценные пищевые растения
</a:t>
            </a:r>
            <a:pPr algn="l" indent="0" marL="0">
              <a:lnSpc>
                <a:spcPct val="130039"/>
              </a:lnSpc>
              <a:buNone/>
            </a:pPr>
            <a:r>
              <a:rPr lang="en-US" sz="1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эту группу входят картофель, томат и баклажан, которые являются основными продуктами питания во многих странах и широко культивируются.
</a:t>
            </a:r>
            <a:endParaRPr lang="en-US" sz="1290" dirty="0"/>
          </a:p>
        </p:txBody>
      </p:sp>
      <p:sp>
        <p:nvSpPr>
          <p:cNvPr id="13" name="Text 4"/>
          <p:cNvSpPr txBox="1"/>
          <p:nvPr/>
        </p:nvSpPr>
        <p:spPr>
          <a:xfrm>
            <a:off x="5988288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Ядовитые и лекарственные растения
</a:t>
            </a:r>
            <a:pPr algn="l" indent="0" marL="0">
              <a:lnSpc>
                <a:spcPct val="130039"/>
              </a:lnSpc>
              <a:buNone/>
            </a:pPr>
            <a:r>
              <a:rPr lang="en-US" sz="1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пасленовые содержат токсичные вещества, используемые в медицине и требующие осторожного применения, например, красавка и дурман.
</a:t>
            </a:r>
            <a:endParaRPr lang="en-US" sz="118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468075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Пасленовые представлены травами, кустарниками и полукустарниками с разнообразной формой стебля и разной высотой.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97650" y="803000"/>
            <a:ext cx="81780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Морфология растений семейства Пасленовые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11700" y="2636124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у них расположены очередно, обычно цельные, без прилистников — что отличает их от многих других семей.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11700" y="3844188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Цветки пятичленные, часто обоеполые, собраны в кисти или завитки, что создаёт характерные соцветия данного семейства.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900" y="2346660"/>
            <a:ext cx="4071600" cy="2306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4575" y="2919885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 и его развитие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Завязь верхняя, из которой развивается ягода или коробочка. Эти плоды защищают семена и способствуют их расселению различными способами.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514575" y="1066463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чашелистиков и лепестков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пасленовых имеет пять сросшихся чашелистиков и равно количество лепестков, что формирует типичную форму. Тычинок также пять, обеспечивая полноценное опыление.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41800" y="800025"/>
            <a:ext cx="35904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цветка Пасленовых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35725" y="3138300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разносторонняя стратегия помогает пасленовым успешно колонизировать разнообразные среды и поддерживать численность популяций.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96325" y="31382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семян происходит с помощью животных, которые поедают плоды, и ветра, способствующего распространению лёгких семян.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97650" y="1426363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пасленовых бывают двух типов: сочные ягоды, как у томата и паслена, и сухие коробочки, как у дурмана и белены.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81500" y="14263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обычно мелкие, многочисленные, с плотной оболочкой, что помогает им сохраняться в почве длительное время.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7650" y="803000"/>
            <a:ext cx="8536800" cy="4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и семена пасленовых
</a:t>
            </a:r>
            <a:endParaRPr lang="en-US" sz="2400" dirty="0"/>
          </a:p>
        </p:txBody>
      </p:sp>
      <p:sp>
        <p:nvSpPr>
          <p:cNvPr id="10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080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Пасленовые активно участвуют в экосистемах лесов, лугов и сельскохозяйственных угодий, занимая разнообразные экологические ниши и способствуя биологическому разнообразию.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растения служат источником пищи для многих животных, включая птиц и насекомых, поддерживая пищевые цепочки и повышая устойчивость биотопов.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Пасленовые помогают улучшать структуру и плодородие почвы за счёт накопления органических веществ и создания благоприятных условий для микроорганизмов.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2563800" cy="108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Пасленовых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796006"/>
            <a:ext cx="4094100" cy="19567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5775" y="1788722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разнообразие представителей пасленовых с учётом их происхождения и основных сфер использования в жизни человека.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965775" y="2901425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Семейство Пасленовые включает растения с разным происхождением и широким спектром применения – от питания до технических и медицинских целей.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94000" y="4378850"/>
            <a:ext cx="43779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справочники по ботанике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85368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Знаковые представители семейства Пасленовые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картофеля превышает остальные культуры семейства, он выращивается в более чем 130 странах благодаря универсальности и адаптивности.
</a:t>
            </a:r>
            <a:endParaRPr lang="en-US" sz="118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подчёркивают важность картофеля и томата в мировом сельском хозяйстве, в то время как табак занимает нишу индустриального выращивания.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ФАО, статистика за 2023 год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Диаграмма: глобальное производство пасленовых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500" y="2954386"/>
            <a:ext cx="3647400" cy="18771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15025" y="2208786"/>
            <a:ext cx="3647400" cy="187712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803000"/>
            <a:ext cx="45867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Картофель: происхождение и значение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67306" y="1500112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картофеля в Россию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 был завезён из Южной Америки в Россию в XVIII веке благодаря усилиям ботаников и путешественников. Его адаптация к местным условиям способствовала развитию агрокультуры в стране.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5215031" y="803000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 в современной кухне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 является основным источником углеводов и витамина С. Его используют не только для приготовления блюд, но и как корм для животных, обеспечивая продовольственную безопасность.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542241"/>
            <a:ext cx="3929400" cy="2095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2542241"/>
            <a:ext cx="3929400" cy="20951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85368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Томат: история распространения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97650" y="1494425"/>
            <a:ext cx="39294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Одомашнивание томатов в Перу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Томаты первоначально одомашнили в регионе современного Перу, где они имели важное культурное и пищевое значение для коренных народов до европейской колонизации.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564975" y="1494425"/>
            <a:ext cx="39294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Томаты в мировой кухне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томаты распространены по всему миру, используются и в свежем виде, и в переработанных продуктах. Их питательная ценность обусловлена высоким содержанием ликопина и витамина С.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Красавка, белена и дурман содержат алкалоиды, обладающие сильным фармакологическим действием, что делает их важными для создания обезболивающих и спазмолитических средств.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лечебные свойства, эти растения при неправильном использовании представляют серьёзную опасность и могут привести к тяжёлым отравлениям и даже летальному исходу.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Медицинское применение требует строгого контроля дозировки и знаний о свойствах алкалоидов, что подчёркивает необходимость осторожности при работе с данными растениями.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Лекарственные и ядовитые Пасленовые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Пасленовые в быту и культуре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Табак — промышленное сырьё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Табак широко известен как основное сырьё для производства табачных изделий. Его культивирование оказывает значительное экономическое влияние во многих странах.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Перцы в кулинарии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Перцы используют как пряность и овощ, их разнообразные вкусовые качества и сорта делают их популярным ингредиентом различных кухонь мира.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Пасленовые в искусстве и фольклоре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фольклоре и декоративном искусстве пасленовые символизируют одновременно плодородие и опасность, отражая сложное восприятие этих растений в культуре.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468075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Фитофтороз является одной из главных болезней, способных вызвать массовое поражение растений пасленовых и значительно снизить урожайность сельскохозяйственных культур.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97650" y="803000"/>
            <a:ext cx="81780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выращивания Пасленовых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11700" y="2636124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Вирусные инфекции и нашествия вредителей, таких как колорадский жук, требуют комплексных мер защиты и своевременной обработки, чтобы обеспечить здоровье растений.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11700" y="3844188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Эффективное выращивание требует соблюдения севооборота, оптимального увлажнения и контроля качества почвы для создания благоприятных условий роста.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756" y="1642900"/>
            <a:ext cx="194100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756" y="3341593"/>
            <a:ext cx="194100" cy="19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82581" y="1642900"/>
            <a:ext cx="194100" cy="194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40107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Пасленовых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02175" y="1643375"/>
            <a:ext cx="3671400" cy="13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Рекордный томат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тяжёлый томат, выращенный в США, достиг массы 3,8 килограмма, установив мировой рекорд для этой культуры.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702175" y="3341600"/>
            <a:ext cx="81186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перцев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планете зарегистрировано более 2000 сортов съедобных перцев, что демонстрирует их огромное биологическое и культурное разнообразие.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160000" y="1643375"/>
            <a:ext cx="3671400" cy="13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Популярнейший овощ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 является самым распространённым овощем в мире, выращивается во всех климатических зонах от тропиков до субарктических регионов.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9673" y="748450"/>
            <a:ext cx="2793605" cy="3824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Пасленовые играют важнейшую роль в питании, сельском хозяйстве и культуре, но требуют внимательного подхода из-за их биологической активности и потенциальной токсичности.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и ответственность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2026-05-08T16:45:58Z</dcterms:created>
  <dcterms:modified xsi:type="dcterms:W3CDTF">2026-05-08T16:45:58Z</dcterms:modified>
</cp:coreProperties>
</file>