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Продление рода. Органы размножения
</a:t>
            </a:r>
            <a:endParaRPr lang="en-US" sz="30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биологию размножения и роль органов для сохранения жизни.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размножение?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— ключ к сохранению видов и поддержанию жизни на Земле. Оно передаёт наследственные признаки, помогает организмам адаптироваться и расселяться в новых условиях.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основных типа размножения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— процесс, при котором потомки возникают от одного родителя без участия гамет и генетического обмена.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Половой процесс требует объединения мужских и женских гамет, обеспечивая генетическое разнообразие потомства и адаптивные преимущества.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существуют разные организмы с этими типами размножения — от простейших бактерий до сложных животных и растений.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121415"/>
            <a:ext cx="4452300" cy="12571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полового и бесполого размножения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двух видов размножения представлены в таблице для наглядного сравнения.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способствует разнообразию генов, бесполое — быстрому росту численности.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1808" y="196650"/>
            <a:ext cx="4189833" cy="471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3668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размножение: ключевые этапы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733625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— слияние мужской и женской гамет, в результате образуется зигота. Этот процесс может происходить внутри или вне тела организма.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014341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Зигота начинает делиться и развивается в полноценный организм. У млекопитающих развитее плод происходит внутри матки, у рыб и амфибий — вне организма.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характеристики органов размножения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77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размножения подразделяются на мужские и женские, выполняя функции по образованию и транспортировке половых клеток.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2449790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обеспечивают условия для встречи гамет и успешного оплодотворения в оптимальной среде.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463380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человека система адаптирована для поддержания развития новой жизни и защиты эмбриона.
</a:t>
            </a:r>
            <a:endParaRPr lang="en-US" sz="8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6817826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функционирование этих органов важно для здоровья и продолжения рода.
</a:t>
            </a:r>
            <a:endParaRPr lang="en-US" sz="8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Мужская репродуктивная система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09700" y="1908125"/>
            <a:ext cx="3453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Яички отвечают за производство сперматозоидов и тестостерона, гормона, регулирующего развитие мужских признаков.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09700" y="3035069"/>
            <a:ext cx="3453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Семявыносящие протоки транспортируют сперматозоиды, а предстательная железа и семенные пузырьки вырабатывают питательную жидкость для спермы.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87609"/>
            <a:ext cx="8604000" cy="28063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Женская репродуктивная система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113634"/>
            <a:ext cx="4164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Яичники и маточные трубы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Яичники производят яйцеклетки и женские гормоны. Маточные трубы проводят яйцеклетку к матке, где возможно оплодотворение.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710103" y="1113625"/>
            <a:ext cx="4164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Матка и влагалище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Матка создаёт подходящую среду для эмбриона до рождения. Влагалище служит каналом для выхода ребенка при родах.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гамет у мужчин и женщин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Мужчины производят миллиарды сперматозоидов, а женщины — ограниченное число яйцеклеток, что отражает разные репродуктивные стратегии.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число сперматозоидов компенсирует сложность оплодотворения, тогда как у женщин ограничение ресурса связано с затратами на развитие потомства.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исследования, 2023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половых клеток человека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21955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Сперматозоид — небольшая подвижная клетка с головкой, содержащей половину хромосом, шейкой и хвостиком для движения.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260775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Яйцеклетка — крупная клетка с запасом питательных веществ, также содержит половину хромосом, необходимых для формирования нового организма.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330200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Слияние этих клеток приводит к формированию полного набора генов и началу развития новой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025" y="1035882"/>
            <a:ext cx="3831300" cy="22523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1100" y="1037134"/>
            <a:ext cx="3945000" cy="22498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848825" y="3496450"/>
            <a:ext cx="33189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оплодотворение: безопасность и эффективность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оплодотворение происходит внутри организма самки, обеспечивая защиту гамет и зародыша от внешних угроз. Этот способ характерен для млекопитающих, птиц и пресмыкающихся, где развитие часто происходит внутри тела матери.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64150" y="3496450"/>
            <a:ext cx="33189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оплодотворение: природа и особенности
</a:t>
            </a:r>
            <a:pPr algn="ctr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оплодотворение происходит вне тела самки, чаще в воде, как у рыб и земноводных. Здесь гаметам приходится сталкиваться с факторами окружающей среды, что требует выработки большого количества икринок для обеспечения жизнеспособности потомства.
</a:t>
            </a:r>
            <a:endParaRPr lang="en-US" sz="1097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и внешнее оплодотворение: отличия
</a:t>
            </a:r>
            <a:endParaRPr lang="en-US" sz="2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плода и рождение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слияние сперматозоида и яйцеклетки, образуя зиготу — первую клетку нового организма.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3596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Дробление и образование эмбриона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Зигота многократно делится на мелкие клетки, формируя эмбрион, который начинает специализироваться.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4492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Внутриутробное 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млекопитающих эмбрион развивается в матке, проходит все стадии формирования органов и систем.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38817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полного развития происходит появление организма на свет, завершая этап внутриутробного периода.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созревание: когда организм готов к размножению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мальчиков половое созревание обычно начинается в 12–14 лет, сопровождаясь появлением вторичных половых признаков и началом выработки тестостерона.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девочек возраст начала полового созревания составляет 10–13 лет; формируются признаки женственности и активизируется выработка эстрогенов и прогестерона.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17325" y="3409576"/>
            <a:ext cx="21510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обеспечивает неповторимый генетический код каждого нового организма.
</a:t>
            </a:r>
            <a:endParaRPr lang="en-US" sz="873" dirty="0"/>
          </a:p>
        </p:txBody>
      </p:sp>
      <p:sp>
        <p:nvSpPr>
          <p:cNvPr id="5" name="Text 1"/>
          <p:cNvSpPr txBox="1"/>
          <p:nvPr/>
        </p:nvSpPr>
        <p:spPr>
          <a:xfrm>
            <a:off x="1704481" y="3829375"/>
            <a:ext cx="3150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справочник 2023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1369220" y="628297"/>
            <a:ext cx="38214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6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≈8 миллионов
</a:t>
            </a:r>
            <a:endParaRPr lang="en-US" sz="5629" dirty="0"/>
          </a:p>
        </p:txBody>
      </p:sp>
      <p:sp>
        <p:nvSpPr>
          <p:cNvPr id="7" name="Text 3"/>
          <p:cNvSpPr txBox="1"/>
          <p:nvPr/>
        </p:nvSpPr>
        <p:spPr>
          <a:xfrm>
            <a:off x="1369225" y="1898350"/>
            <a:ext cx="3821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уникальных сочетаний генов могут образовываться у потомства благодаря комбинаторике хромосом у каждого человека.
</a:t>
            </a:r>
            <a:endParaRPr lang="en-US" sz="1698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при половом размножении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от гамет до рождения нового организма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2709" y="1580311"/>
            <a:ext cx="765300" cy="76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97151" y="2088061"/>
            <a:ext cx="765300" cy="765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56244" y="1460927"/>
            <a:ext cx="526144" cy="765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21052" y="1914509"/>
            <a:ext cx="765300" cy="7653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у животных: примеры стратегий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265800" y="30515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Метаморфоз у насекомых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 перестройкой тела через стадии личинки и куколки, что повышает адаптивность и выживаемость в разнообразных условиях.
</a:t>
            </a:r>
            <a:endParaRPr lang="en-US" sz="999" dirty="0"/>
          </a:p>
        </p:txBody>
      </p:sp>
      <p:sp>
        <p:nvSpPr>
          <p:cNvPr id="15" name="Text 3"/>
          <p:cNvSpPr txBox="1"/>
          <p:nvPr/>
        </p:nvSpPr>
        <p:spPr>
          <a:xfrm>
            <a:off x="2450242" y="3614268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потомстве у млекопитающих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 выкармливают детёнышей молоком, обеспечивая питание и защиту на ранних этапах жизни.
</a:t>
            </a:r>
            <a:endParaRPr lang="en-US" sz="999" dirty="0"/>
          </a:p>
        </p:txBody>
      </p:sp>
      <p:sp>
        <p:nvSpPr>
          <p:cNvPr id="16" name="Text 4"/>
          <p:cNvSpPr txBox="1"/>
          <p:nvPr/>
        </p:nvSpPr>
        <p:spPr>
          <a:xfrm>
            <a:off x="4589737" y="2919200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количество икринок у амфибий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Отложение множества икринок без последующего родительского ухода, что компенсирует высокую смертность потомства.
</a:t>
            </a:r>
            <a:endParaRPr lang="en-US" sz="999" dirty="0"/>
          </a:p>
        </p:txBody>
      </p:sp>
      <p:sp>
        <p:nvSpPr>
          <p:cNvPr id="17" name="Text 5"/>
          <p:cNvSpPr txBox="1"/>
          <p:nvPr/>
        </p:nvSpPr>
        <p:spPr>
          <a:xfrm>
            <a:off x="6774124" y="34219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Гнездование у птиц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гнёзд, высиживание яиц и кормление птенцов обеспечивают выживание и рост потомства.
</a:t>
            </a:r>
            <a:endParaRPr lang="en-US" sz="99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3775" y="1006795"/>
            <a:ext cx="4248300" cy="19250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775" y="2972407"/>
            <a:ext cx="4248300" cy="19250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размножения у растений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1377250"/>
            <a:ext cx="331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как репродуктивный орган покрытосеменных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содержит тычинки и пестики — мужские и женские органы соответственно. Опыление происходит с помощью насекомых и ветра, что ведёт к формированию семян.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3342883"/>
            <a:ext cx="331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Спорангии у папоротников: место размножения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Спорангии представляют собой структуры, в которых образуются споры. Папоротники используют споры для бесполого распространения и размножения.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факторы для органов размножения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800" y="1233087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Инфекции, включая вирусные и бактериальные, могут нарушать функцию репродуктивной системы и приводить к воспалениям.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5800" y="2107697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Неправильное питание и дефицит витаминов снижают уровень гормонов и ухудшают качество гамет.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265800" y="2982330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токсинов и химикатов оказывает негативное влияние на ткани органов, повышая риск бесплодия.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65800" y="3856958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Курение и употребление алкоголя ухудшают кровоснабжение и работу репродуктивной системы, снижая фертильность.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заболеваний репродуктивной системы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42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личной гигиены снижает риск попадания инфекций, обеспечивая защиту слизистых оболочек и кожи.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974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медицинские осмотры и вакцинация, например против вируса папилломы человека, помогают выявлять и предотвращать болезни.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4200" y="2985256"/>
            <a:ext cx="56808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вредных привычек способствует поддержанию нормального гормонального баланса и здоровья органов размножения.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39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забота о будущем через репродуктивное здоровье
</a:t>
            </a:r>
            <a:endParaRPr lang="en-US" sz="3839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Продление рода — фундамент жизни, требующий знаний и ответственности. Забота о здоровье репродуктивной системы обеспечивает благополучие личности и общество в целом, начиная с ранних лет.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2026-05-07T13:14:02Z</dcterms:created>
  <dcterms:modified xsi:type="dcterms:W3CDTF">2026-05-07T13:14:02Z</dcterms:modified>
</cp:coreProperties>
</file>