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уровни организации тела и функции его систем для здоровья.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организма человека: основные темы урока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изучения анатомии и её значение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человека началось в Древней Греции и развивалось до современности. Современные методы, такие как МРТ, позволяют врачам и ученым глубже понять тело. Эти знания важны для медицины, спорта и искусства.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организации живого: как устроен человек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строительный блок организма. Миллиарды клеток объединяются для выполнения функций.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— объединение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формируют ткани: мышечные, нервные, и другие, обеспечивая специализированные задачи.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— объединённые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работают в системах, которые поддерживают жизнедеятельность всего организма.
</a:t>
            </a:r>
            <a:endParaRPr lang="en-US" sz="1482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— комплексы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объединяются в органы, выполняющие конкретные функции, например, сердце или лёгкие.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225" y="1322616"/>
            <a:ext cx="2706600" cy="708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50" y="2109891"/>
            <a:ext cx="2706600" cy="708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050" y="2908919"/>
            <a:ext cx="2690700" cy="70946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875" y="3709292"/>
            <a:ext cx="2696400" cy="7030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организма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2205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переносчики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содержат гемоглобин и отвечают за транспорт кислорода к тканям. Их форма позволяет легко проходить через сосуды.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12802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— коммуникационные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передают электрические импульсы по всему телу, обеспечивая связь между органами и головным мозгом.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5800" y="293400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— двигатели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сокращаются, позволяя телу двигаться. В тканях они образуют мышцы разных типов.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5800" y="373997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клетки — опора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структуру тканей и органов, обеспечивая прочность и гибкость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типа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поверхности и защищает тело. Соединительная ткань связывает различные части организма и поддерживает их структуру.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тканей: классификация и функции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роль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отвечает за движение и сокращение. Нервная ткань передаёт сигналы, обеспечивая координацию и управление функциями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человека: крепкий каркас тела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— основа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человек имеет 206 костей, образующих прочный каркас. Кости защищают внутренние органы и придают форму телу.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жизненно важных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охраняет мозг, а грудная клетка — сердце и лёгкие, предотвращая повреждения от внешних воздействий.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мышцами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костям прикрепляются мышцы, что позволяет выполнять разнообразные движения и сохранять осанку.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костей в скелете человека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кость — бедренная, достигает до 50 см. Самая маленькая — стремечко в ухе, всего несколько миллиметров.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костей находится в конечностях, обеспечивая разнообразные движения и гибкость.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Анатомический атлас человека, 2020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600 мышц составляют около 40% массы тела, обеспечивая широкий спектр движений и поддержание жизненно важных функций.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Поперечно-полосатые мышцы управляют движением тела и конечностей, позволяя делать осознанные поступки.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контролируют работу внутренних органов, а сердечная мышца поддерживает непрерывную работу сердца.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система человека
</a:t>
            </a:r>
            <a:endParaRPr lang="en-US" sz="30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человеческого тела по массе
</a:t>
            </a:r>
            <a:endParaRPr lang="en-US" sz="281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тканей меняется с возрастом и образом жизни, влияя на здоровье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занимают значительную часть тела, что отражает их важность для активности и метаболизма.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класса, 2021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управляющий центр организма
</a:t>
            </a:r>
            <a:endParaRPr lang="en-US" sz="2653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— главный регулятор
</a:t>
            </a:r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около 86 миллиардов нейронов, контролирует мышление, движения, восприятие и эмоции. Он координирует все процессы в теле.
</a:t>
            </a:r>
            <a:endParaRPr lang="en-US" sz="1758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— путь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команды от мозга к мышцам и принимает сенсорную информацию с периферии, обеспечивая быструю реакцию на изменения.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нервы — коммуникация тела
</a:t>
            </a:r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все части тела с центральной нервной системой, обеспечивая передачу сигналов и контроль функций органов.
</a:t>
            </a:r>
            <a:endParaRPr lang="en-US" sz="16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процесс газообмена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включает носовую полость, гортань, трахею, бронхи и лёгкие, которые обеспечивают движение воздуха к клеткам организма. Лёгкие способны вместить до 5–6 литров воздуха, что обеспечивает эффективный газообмен.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в мельчайших альвеолах лёгких, где кислород поступает в кровь, а углекислый газ выводится наружу. Такая система поддерживает жизнедеятельность клеток и регулирует уровень кислорода в организме.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045516"/>
            <a:ext cx="3709500" cy="1767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систем органов человека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организма выполняют жизненно важные функции, взаимодействуя между собой для поддержания здоровья и устойчивого функционирования.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выполняет уникальные задачи, но все они взаимосвязаны и совместно обеспечивают жизнедеятельность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строение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состоит из сердца, артерий, вен и капилляров, которые вместе обеспечивают перемещение крови по всему организму. Сердце перекачивает до 5–6 литров крови в минуту, поддерживая непрерывное кровообращение.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кислород и питательные вещества к клеткам, а также удаляет продукты обмена. Это позволяет клеткам нормально функционировать и сохранять здоровье всего организма.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транспорт и питание клеток
</a:t>
            </a:r>
            <a:endParaRPr lang="en-US" sz="2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начинается с ротовой полости, где пища измельчается и обрабатывается слюной для дальнейшего переваривания.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и желудок продолжают процесс переваривания, разрушая сложные вещества и превращая их в усваиваемые компоненты.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кишечник (6–8 метров) отвечает за всасывание питательных веществ, обеспечивая организм энергией и строительными материалами.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другие органы выделяют ферменты и вещества, которые помогают переваривать и усваивать пищу эффективно и безопасно.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получение энергии и строительство тела
</a:t>
            </a:r>
            <a:endParaRPr lang="en-US" sz="23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мочевыделительная система
</a:t>
            </a:r>
            <a:endParaRPr lang="en-US" sz="210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ежедневно фильтруют около 180 литров крови, удаляя из неё токсины и излишки веществ, образуя до 2 литров мочи для выведения из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служит накопителем мочи до момента её выведения, а вся система поддерживает баланс воды, солей и кислотно-щелочного равновесия в организме.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контролирует рост и развитие организма, выделяя гормоны, которые регулируют работу других желез и 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регулирует обмен веществ, поддерживая энергообмен и температурный баланс тела.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и надпочечники выделяют гормоны, отвечающие за уровень глюкозы в крови и реакцию на стресс, что важно для поддержания гомеостаза.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регуляция с помощью гормонов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защита от болезней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лейкоцитов в борьбе с инфекциями
</a:t>
            </a:r>
            <a:pPr algn="l" indent="0" marL="0">
              <a:lnSpc>
                <a:spcPct val="100000"/>
              </a:lnSpc>
              <a:buNone/>
            </a:pPr>
            <a:r>
              <a:rPr lang="en-US" sz="6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это белые кровяные клетки, которые обнаруживают и уничтожают бактерии и вирусы. Они быстро реагируют на проникновение чужеродных микроорганизмов, обеспечивая защиту организма.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Лимфоузлы как «фильтры» иммунной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Лимфоузлы задерживают и обезвреживают патогены, проходящие через лимфатическую систему. Они играют ключевую роль в запуске иммунного ответа и увеличении числа защитных клеток.
</a:t>
            </a:r>
            <a:endParaRPr lang="en-US" sz="120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и тимус в формировании иммунитета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фильтрует кровь, удаляя повреждённые клетки и патогены. Тимус — место созревания Т-лимфоцитов, важных для специфического иммунного ответа.
</a:t>
            </a:r>
            <a:endParaRPr lang="en-US" sz="12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м²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от внешних повреждений и патогенов, регулирует температуру тела и служит органом чувств благодаря многочисленным рецепторам.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площадь, покрываемая кожей взрослого человека, выполняющей функции защиты, терморегуляции и восприятия.
</a:t>
            </a:r>
            <a:endParaRPr lang="en-US" sz="181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 человека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Рефлекторный акт: взаимодействие систем организма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быстрых реакций на раздражители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и уникальность организма человека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— это сложная и слаженная система, где каждый элемент играет важную роль. Понимание его строения помогает заботиться о здоровье и применять знания в жизни и науке.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2026-05-09T03:33:34Z</dcterms:created>
  <dcterms:modified xsi:type="dcterms:W3CDTF">2026-05-09T03:33:34Z</dcterms:modified>
</cp:coreProperties>
</file>