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Containers in English: vocabulary, grammar and everyday use
</a:t>
            </a:r>
            <a:pPr algn="l" indent="0" marL="0">
              <a:lnSpc>
                <a:spcPct val="100000"/>
              </a:lnSpc>
              <a:buNone/>
            </a:pPr>
            <a:r>
              <a:rPr lang="en-US" sz="334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контейнеры и правильно использовать их в речи.
</a:t>
            </a:r>
            <a:endParaRPr lang="en-US" sz="33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 классу тема containers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containers встречаются на упаковке, в магазине и в заданиях на описание предметов. Эта лексика помогает повторить бытовые слова, материалы, множественное число и артикли a/an/the на понятных примерах.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containers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container обозначает ёмкость в широком смысле, а box, bag, bottle, jar, can и carton называют более точные виды упаковки и предметов для хранения.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жидкостей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Bottle обычно используют для жидкостей, особенно если у предмета есть узкое горлышко. В речи часто встречаются сочетания plastic bottle и glass bottle.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еды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Jar чаще всего связан с джемом, мёдом или соусом, а can — с напитками и консервами. Эти слова помогают точнее описывать упаковку продуктов.
</a:t>
            </a:r>
            <a:endParaRPr lang="en-US" sz="1105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Box, tray, crate и bucket называют контейнеры для разных предметов: от мелких вещей до продуктов и хозяйственных нужд. Значение зависит от формы и назначения.
</a:t>
            </a:r>
            <a:endParaRPr lang="en-US" sz="1020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учить пары с материалом: cardboard box, metal can, glass jar, plastic bottle. Такие сочетания сразу показывают и слово, и его внешний вид.
</a:t>
            </a:r>
            <a:endParaRPr lang="en-US" sz="11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контейнеров и упаковки в картинках
</a:t>
            </a:r>
            <a:endParaRPr lang="en-US" sz="3114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и в магазине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легко узнать предметы, которые школьники видят каждый день: бутылку, банку, коробку и банку из металла. Подписи на английском языке помогают связать слово с формой и материалом.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напитков и продуктов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показаны paper carton, glass jar и plastic bottle. Такие примеры полезны, потому что они встречаются на полках магазинов, в школьной столовой и дома на кухне.
</a:t>
            </a:r>
            <a:endParaRPr lang="en-US" sz="1155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покупок и переноски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Reusable bag напоминает, что контейнеры нужны не только для еды. Они помогают носить покупки, хранить вещи и уменьшать количество одноразовой упаковки.
</a:t>
            </a:r>
            <a:endParaRPr lang="en-US" sz="1155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объекты вокруг нас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common everyday containers, с которыми дети сталкиваются дома, в школе и в магазине. Это делает новую лексику понятной и легко запоминаемой.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Контейнеры: слово, материал, пример использования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английское слово связано с материалом и типичным применением. Это помогает выбирать точное название без перевода «в общем виде».
</a:t>
            </a:r>
            <a:pPr algn="l" indent="0" marL="0">
              <a:lnSpc>
                <a:spcPct val="15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в английском языке часто называют по-разному в зависимости от формы, материала и назначения.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containers; примеры из повседневной речи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привычная лексика связана с напитками, покупками и школьными вещами, а не только с транспортом и перевозками.
</a:t>
            </a:r>
            <a:endParaRPr lang="en-US" sz="114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частотности по теме containers, без привязки к конкретной статистике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контейнеры чаще всего встречаются в жизни школьника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пластиковые бутылки и коробки: именно они чаще всего встречаются в повседневных ситуациях.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названий контейнеров относятся к countable nouns: a bottle, two bottles; a box, three boxes; a jar, many jars. У них есть форма единственного и множественного числа.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container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Container тоже является countable noun: one container, several containers. Это слово удобно, когда нужно назвать ёмкость без уточнения её формы или материала.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есть во множественном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важно различать there is и there are. Например: There is a bottle on the table. There are two boxes near the door.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влияет на форму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один, используют единственное число и артикль a или an. Если предметов несколько, артикль не нужен, а существительное ставится во множественное число.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nouns и слова по теме containers
</a:t>
            </a:r>
            <a:endParaRPr lang="en-US" sz="30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английское слово для контейнера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признакам предмета: содержимое, материал и форма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в магазине и на упаковке товаров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товара и 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супермаркета слова часто становятся частью названия товара: cereal box, milk carton, tomato sauce jar. Так английский язык сразу показывает, в какой упаковке находится продукт.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этикетке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упаковке помогают понять не только слово, но и назначение предмета. Water bottle, soda can и milk carton — это готовые сочетания, которые легко узнать в магазине.
</a:t>
            </a:r>
            <a:endParaRPr lang="en-US" sz="1285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настоящую упаковку, слово запоминается быстрее. Поэтому изображения в теме containers делают английскую лексику более понятной и практичной.
</a:t>
            </a:r>
            <a:endParaRPr lang="en-US" sz="1237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нужна не только на уроке. Она встречается дома, в магазине, в школьной столовой и на упаковках, которые дети видят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784481"/>
            <a:ext cx="3856200" cy="19791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выбрать артикль в коротких примерах с названиями контейнеров. Это помогает избежать типичных ошибок в единственном и множественном числе.
</a:t>
            </a:r>
            <a:endParaRPr lang="en-US" sz="1015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a/an употребляется только с единственным числом, а the помогает назвать уже известный предмет.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английской грамматики: артикли и число существительных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a, an, the и слова по теме containers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описания контейнеров на английском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предмет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описание можно с простых фраз: This is a plastic bottle или That is a glass jar. Такие предложения помогают сразу назвать предмет и его материал без лишних слов.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состояние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full, empty, clean и heavy делают фразу точнее: The can is full, The carton is empty. Так учащиеся учатся добавлять важную деталь к уже знакомому существительному.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количестве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нескольких предметов удобно использовать there are: There are two boxes on the shelf. Эта модель учит правильно связывать число, форму множественного числа и понятный контекст.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Расширяем ответ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small, big, reusable и plastic помогают сделать описание богаче. Они подходят для коротких ответов в классе и позволяют быстро составить понятное предложение на уровне 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часто подсказывает, как назвать предмет по-английски. Упаковка из стекла, металла или картона обычно описывается точнее, чем просто словом container.
</a:t>
            </a:r>
            <a:endParaRPr lang="en-US" sz="100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containers, 2025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контейнеров: что из чего сделано
</a:t>
            </a:r>
            <a:endParaRPr lang="en-US" sz="293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Plastic и cardboard встречаются чаще, потому что они лёгкие и удобные. Остальные материалы используются реже, но помогают выбирать точное слово.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и экология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Reusable bottles и reusable bags уменьшают количество мусора, потому что их можно использовать много раз. Это простая идея, которую легко объяснить на английском языке через слово reuse.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природе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eco-friendly и recyclable помогают говорить о более безопасной упаковке. Они показывают, что контейнер может быть полезным не только дома, но и для окружающей среды.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отходов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Plastic containers удобны и лёгкие, но при частом выбрасывании они увеличивают waste. Поэтому важно различать практичность упаковки и её влияние на природу.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учатся выбирать более разумные варианты: reuse, recycle, sort waste. Такие короткие слова часто встречаются в заданиях и помогают обсуждать повседневные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порядке в доме и школе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 подписью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стоят storage boxes с наклейками на английском языке. В одной лежат тетради, в другой — игрушки, а на полке аккуратно сложены мелкие вещи. Такая система помогает быстро находить нужное и поддерживать порядок каждый день.
</a:t>
            </a:r>
            <a:endParaRPr lang="en-US" sz="1159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Ланч к школе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лежит lunch box, рядом — lunch container и pencil case. Утром всё собрано заранее, поэтому ребёнок не ищет вещи в последний момент. Подписанные контейнеры делают школьную жизнь удобнее и аккуратнее.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в классе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полках в классе стоят labeled boxes с книгами, материалами для творчества и запасными принадлежностями. Каждый ящик имеет своё место и название. Благодаря этому ученикам легче поддерживать порядок и быстро убирать вещи после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предложение о контейнере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выбрать слово, добавить артикль, затем признак и собрать готовое предложение.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слов: bottle, jar, can, box, carton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похожие слова в английском языке различаются по форме, материалу и назначению. Это облегчает выбор точного названия.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Bottle, jar и can различаются по функции и материалу; box и carton особенно важны для картонной упаковки. Точный выбор зависит от того, что внутри и как выглядит предмет.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containers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box и carton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 — это коробка для разных вещей, а carton чаще означает картонную упаковку для напитков или продуктов. Если различать назначение и форму, ошибка исчезает намного быстрее.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ставят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 containers неверна, потому что a употребляется только с единственным числом. Правильно говорить a container или containers, а также one bottle и many bottles.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с there is / there are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используется с одним предметом: there is a jar. Когда предметов несколько, нужна форма there are: there are two jars. Это правило легко запомнить на примерах.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формы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многие слова меняют окончание: box — boxes, bottle — bottles. Если сразу проверять число существительного, предложения становятся грамматически точнее и звучат естественнее.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повторяющиеся слова особенно полезны для устной речи: они быстро входят в диалог и помогают не останавливаться на поиске нужного выражения.
</a:t>
            </a:r>
            <a:endParaRPr lang="en-US" sz="111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диалоги для 7 класса, 2025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containers в коротких диалогах
</a:t>
            </a:r>
            <a:endParaRPr lang="en-US" sz="291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Bottle и box лидируют, потому что они универсальны. Менее частые слова расширяют речь, когда нужно уточнить форму, материал или содержимое.
</a:t>
            </a:r>
            <a:endParaRPr lang="en-US" sz="11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повторения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Container, bottle, jar, can, box, carton, bag и crate составляют базовый набор по теме. Эти слова встречаются в переводе, чтении и описании предметов на уроке.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reusable и recyclable помогают говорить о контейнерах точнее. Они показывают, можно ли использовать предмет снова и подходит ли он для переработки.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быта и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Bag, box и container часто описывают вещи дома, в магазине и в классе. Такой словарь легко использовать в коротких предложениях о порядке и хранении.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Bottle, jar, can и carton обозначают не просто упаковку, а конкретный её вид. Именно поэтому в английском важно выбирать слово по форме и содержимому.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может объяснить разницу между словами одним предложением, тема усвоена хорошо. Это помогает быстрее читать упаковки и составлять простые ответы по-английски.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английскую речь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containers показывает: один и тот же предмет в английском языке описывается по-разному в зависимости от формы, материала и назначения. Эти слова помогают читать упаковку, говорить о вещах и строить простые, правильные предложения.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2026-05-30T21:40:13Z</dcterms:created>
  <dcterms:modified xsi:type="dcterms:W3CDTF">2026-05-30T21:40:13Z</dcterms:modified>
</cp:coreProperties>
</file>