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обзор и ключевые темы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соединения с важными биологическими функциями и разнообразной структурой.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признаны одной из четырёх основных биомолекул. Их изучение началось в XIX веке с описания жиров и глицерина Мишелем Эженом Шеврёлем, что дало основу для дальнейших исследований и расширения понятия липидов.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развитие понимания липидов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представляют собой органические соединения, которые не растворяются в воде, но хорошо растворяются в органических растворителях, таких как эфиры и хлороформ.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молекулярный состав включает преимущественно углерод, водород и кислород, с частым присутствием фосфора и азота в сложных липидах.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Отличительной чертой липидов являются длинные углеводородные цепи или циклические структуры, обеспечивающие их разнообразные биологические функции.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свойства липидов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Трёхглавое деление липидов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липиды: масла и воски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 состоят из спирта и жирных кислот, образующих триацилглицерины и воски. Они служат главным источником энергии и выполняют защитные функции у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липиды: разнообразие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липиды содержат дополнительно фосфатные или углеводные группы. Примеры включают фосфолипиды, формирующие мембраны, и гликолипиды с важной ролью в клеточной коммуникации.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липиды: стероиды и 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производным липидов относятся стероиды, включая холестерин и гормоны, а также жирорастворимые витамины A, D, E и K, критически важные для метаболизма и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виды жирных кислот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структура жирных 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имеют длинную углеводородную цепь с карбоксильной группой на конце. Обычно длина цепи варьируется от 12 до 24 атомов углерода.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 степени насыщенности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делятся на насыщенные без двойных связей, мононенасыщенные с одной двойной связью и полиненасыщенные, содержащие несколько двойных связей.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Триацилглицерины: основные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Триацилглицерины состоят из глицерина и трёх жирных кислот, играя роль главного энергетического резерва у животных.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обеспечивают теплоизоляцию и защищают органы от механических повреждений, способствуя поддержанию гомеостаза.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этого, триацилглицерины предотвращают чрезмерную потерю воды, особенно у птиц и млекопитающих.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расщеплении гидролизом молекулы триацилглицеринов превращаются в глицерин и свободные жирные кислоты для дальнейшего метаболизма.
</a:t>
            </a:r>
            <a:endParaRPr lang="en-US" sz="97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 их биологические роли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фосфолипидов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состоят из глицерина, двух жирных кислот и фосфатной группы с дополнительной полярной «головкой». Эта структура обеспечивает амфипатические свойства, важные для мембран.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клеточных мембран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клеточных мембранах фосфолипиды образуют двойной слой, который служит барьером и средой для белков, обеспечивая избирательную проницаемость и структурную целостность клетки.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фосфолипидов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— фосфатидилхолин, фосфатидилэтаноламин и фосфатидилсерин. Они регулируют микросреду мембраны и участвуют в транспортных процессах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Гликолипиды: структура и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Гликолипиды состоят из липидной части и присоединённых углеводных остатков, чаще сахарных, что определяет их гидрофильность и функцию.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представители, такие как ганглиозиды и цереброзиды, сосредоточены в нервной ткани и участвуют в специфических клеточных взаимодействиях.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молекулы играют ключевую роль в иммунных реакциях, определении групп крови и межклеточной коммуникации, нарушение их обмена связано с наследственными заболеваниями.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80598"/>
            <a:ext cx="4867800" cy="22692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классов липидов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свойства трёх основных классов липидов по функциям, строению и примерам, подчёркивая их биологическую значимость и назначение.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липидов характеризуется уникальными функциями и структурой, обеспечивающими разнообразие биологических ролей.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данных по биохимии липидов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Стероиды: строение и биологическая роль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имеют характерную структуру из четырёх соединённых циклов, обеспечивающую стабильность и разнообразие биологических функций.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выступает важным компонентом мембран и предшественником гормонов, влияющих на рост и обмен веществ.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Стероидные гормоны, такие как тестостерон, эстроген и кортизол, регулируют половое развитие, метаболизм и стрессовые реакции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Воска: химия и биологические свойства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растениях воски служат защитным барьером кутикулы от испарения воды. У животных их функции включают покрытие перьев птиц и защиту слухового прохода в виде ушной серы; промышленно воски применяются в косметике и производстве свечей.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Воска представляют собой сложные эфиры, образованные жирными кислотами и многоатомными спиртами с длинными углеродными цепями. Они характеризуются гидрофобностью и твёрдостью при комнатной температуре, а также высокой температурой плавления.
</a:t>
            </a:r>
            <a:endParaRPr lang="en-US" sz="10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Амфипатичность и мембранные структуры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Сингера-Николсона описывает мембрану как 'жидкостно-мозаичную' структуру, где липидный бислой обеспечивает гибкость и герметичность, а интегральные белки распределяются произвольно, что критично для поддержания функций клетки.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Амфипатичность липидов означает наличие гидрофобных углеводородных хвостов и гидрофильных полярных головок, что обуславливает их особое поведение в водной среде. Такое строение позволяет липидам самостоятельно организовываться в двойные слои и мицеллы, минимизируя контакт гидрофобных частей с водой.
</a:t>
            </a:r>
            <a:endParaRPr lang="en-US" sz="10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клеточных мембран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фосфолипидов как основа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преимущественно из двойного слоя фосфолипидов, обеспечивающего барьер между внутренним и внешним пространством клетки. Этот слой обладает избирательной проницаемостью, контролируя транспорт веществ и поддержание гомеостаза.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холестерина в мембранной текучести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стабилизирует мембрану, регулируя её текучесть в разных условиях температуры. Его присутствие предотвращает излишнюю жёсткость или текучесть, тем самым сохраняя функциональность клеточных процессов.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мембранных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выполняют разнообразные задачи: транспорт веществ, рецепторное восприятие сигналов и катализ биохимических реакций. Они организуют рафт-домены, концентрируя сигнальные молекулы для ускорения клеточных коммуникаций.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являются высокоэнергетическим запасом, обеспечивая теплоизоляцию и защиту органов. Они также участвуют в гормональном обмене и усвоении витаминов A, D, E и K.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справочники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ккал энергии выделяется при окислении одного грамма жира, значительно превосходя углеводы и белки.
</a:t>
            </a:r>
            <a:endParaRPr lang="en-US" sz="215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рационе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липиды подразделяются на насыщенные и ненасыщенные жиры, которые оказывают различное воздействие на здоровье человека, влияя на уровень холестерина и метаболизм.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Рекомендуемая суточная норма жира для подростков составляет 70–100 граммов, что обеспечивает энергетические потребности и поддерживает рост и развитие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насыщенных жиров связано с повышением риска сердечно-сосудистых заболеваний из-за увеличения уровня «плохого» холестерина в крови.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источники жиров в питании включают растительные масла, рыбу, мясо, орехи и семена, обеспечивая баланс между насыщенными и ненасыщенными жирами.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здоровье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избыточной массы тела среди подростков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18–20% подростков имеют избыточный вес, что связывают с неправильным питанием и малоподвижным образом жизни. Это значительно повышает риск развития хронических заболеваний в будущем.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ЛПНП и атеросклероз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уровня липопротеидов низкой плотности способствует отложению холестерина на стенках сосудов, что ведёт к атеросклерозу и повышенному риску инфарктов и инсультов.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и здоровый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Коррекция питания с уменьшением насыщенных жиров, регулярные физические нагрузки и контроль веса помогают снизить риск сердечно-сосудистых заболеваний и улучшить общее состояние здоровья подростков.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образуются при промышленной гидрогенизации растительных масел, изменяя их структуру и физико-химические свойства, что ухудшает их воздействие на организм.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трансжиров связано с повышением риска сердечно-сосудистых заболеваний и развитием сахарного диабета 2 типа, негативно влияя на липидный профиль крови.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трансжиров в рационе — маргарины, выпечка, фастфуд и полуфабрикаты; из-за их опасности многие страны вводят нормативы, ограничивающие содержание трансжиров до 2% от жира.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Трансжиры и их последствия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обнаружения и анализа липидов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Судана III и IV позволяют визуально выявить липиды по окрашиванию их в ярко-оранжевые цвета, что удобно для быстрой диагностики в лаборатории.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Тонкослойная хроматография эффективно разделяет липидные смеси на компоненты, позволяя изучать разнообразие липидов в биологических образцах.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хроматография используется для определения состава жирных кислот, что важно для понимания пищевой и физиологической роли липидов.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 даёт количественную оценку липидного содержания, служит основным методом контроля качества и анализа биологических и пищевых образцов.
</a:t>
            </a:r>
            <a:endParaRPr lang="en-US" sz="9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перспективы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Липосомы активно применяются в медицине для таргетированной доставки лекарств и генных терапий, улучшая эффективность и снижая побочные эффекты.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липидных сигналов раскрывает механизмы нейродегенеративных заболеваний, таких как болезнь Альцгеймера и Паркинсона, открывая новые пути для терапии.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синтетических липидов и заменителей животных жиров расширяет возможности пищевой индустрии и биотехнологий, снижая нагрузку на экологию и улучшая питание.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липиды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играют ключевую роль в структурной организации клетки, энергетическом обмене и регуляции процессов. Их изучение способствует развитию медицины, биотехнологий и профилактике заболеваний в современном обществе.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2026-05-10T04:24:11Z</dcterms:created>
  <dcterms:modified xsi:type="dcterms:W3CDTF">2026-05-10T04:24:11Z</dcterms:modified>
</cp:coreProperties>
</file>