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 музыке: как музыка «разговаривает»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знаки делают мелодию понятной, живой и выразительной.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музыке свои знаки препинания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музыки знаки нотной записи помогают не сбиваться, правильно дышать и передавать характер песни. Они работают так же, как знаки в тексте: подсказывают, где остановиться, где выделить главное и как звучать выразительно.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— маленькая тишина в музыке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означает, что звук на мгновение прекращается. Она может быть очень короткой или более длинной, как удобная остановка между музыкальными словами.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паузы певец успевает вдохнуть, а музыкант — подготовиться к следующему звуку. Благодаря этому мелодия звучит ровно и не спешит.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помогает выделить соседний звук и сделать его заметнее. Иногда именно небольшая тишина делает фразу ясной, как аккуратная запятая в предложении.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лига соединяет звуки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дорожка для мелодии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похожа на мягкую дугу над нотами. Она показывает, что звуки нужно исполнять слитно, без резкого отделения одного от другого. Такая линия особенно хорошо подходит напевным, певучим мелодиям и помогает им звучать как одна ровная мысль.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ноты держатся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несколько нот соединены одной лигой, их нужно связать плавным движением голоса или пальцев. Слушатель слышит не отдельные прыжки, а аккуратную музыкальную дорожку. На картинке легко показать две или несколько нот под одной дугой.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показывает, что ноту или паузу нужно удержать дольше обычного времени.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Фермата помогает сделать музыкальный момент заметным и торжественным.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Нотная запись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74738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акцент меняет звучание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просит спеть или сыграть один звук ярче остальных. Благодаря этому мелодия становится чёткой, а ритм — более заметным и собранным.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маршах и танцах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Акценты часто встречаются там, где нужна бодрая энергия. Они помогают музыке шагать уверенно, подпрыгивать весело или звучать немного озорно.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мелодии появляется акцент, слушатель сразу замечает важный звук. Он звучит как маленький музыкальный фонарик, который освещает главное место.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музыкальные знаки в нотах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понять знак и сразу применить его во время пения или игры.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 конец фразы похожи на запятую и точку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 в музыке разделяет мелодию на части. Она помогает сделать вдох и услышать, где одна маленькая мысль подходит к концу.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музыкальной фразы похож на точку: звук завершён, спокойно замирает и словно ставит аккуратную точку в конце предложения.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знаки особенно нужны в хоре и в школьных песнях. Они помогают всем начать и закончить вместе, без спешки и путаницы.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как живой знак препинания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подсказывают начало и конец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показывает, когда вступать, где остановиться и где выделить важный момент. Его движения помогают всем музыкантам действовать вместе и не терять общий ритм.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делают музыку понятнее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взмах, резкая остановка или задержка звука читаются почти как знаки в тексте. Для оркестра это очень понятные подсказки, только вместо букв — жесты.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538" y="1773923"/>
            <a:ext cx="165375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801493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64231"/>
            <a:ext cx="206700" cy="18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64231"/>
            <a:ext cx="206700" cy="18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музыкальные знаки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помогают петь ровно, делать вдох вовремя и выделять припев. Благодаря им знакомая песня звучит дружно и выразительно, а не как спешка на перемене.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хоровом пении особенно важно начать и закончить вместе. Паузы, акценты и фразы помогают каждому голосу держаться общего ритма и не выбиваться из строя.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для фортепиано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нотах для фортепиано лига делает мелодию плавной, а фермата выделяет красивый момент. Такие знаки подсказывают, как звучать напевно и аккуратно.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оркестровой 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большом оркестре знаки нужны всем сразу. Они помогают музыкантам действовать слаженно, точно входить и вместе выделять важные места в произведении.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помогает дышать и слушать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помогает сделать вдох, не торопиться и спеть следующую фразу спокойно и ровно. Без неё голосу трудно сохранить силу и ясность.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инструменте пауза даёт время переставить пальцы, подготовить следующий звук и не сбиться с ритма. Это маленькая, но очень полезная остановка.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слушателя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помогает услышать, где закончилась мысль и где начинается новая. Иногда именно короткая тишина делает музыку особенно выразительной и красивой.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Повторный знак возвращает знакомую музыку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Повторный знак подсказывает, что часть песни или пьесы нужно исполнить ещё раз. Так мелодия лучше запоминается и становится понятнее для слушателя.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особенно часто встречаются в припеве и в коротких детских пьесах. Они помогают музыке звучать дружелюбно, привычно и чуть более радостно.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знакомая часть возвращается, ребёнку легче следить за нотами и ритмом. Это делает исполнение увереннее, а слух — внимательнее.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фраза похожа на предложение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фраза, как предложение, начинается, развивается и завершается. Внутри неё звуки соединяются, выделяются и иногда делают короткую остановку, чтобы мысль звучала ясно.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слушать внимательно, можно услышать, где фраза «дописывает» свою мысль. Тогда музыка воспринимается не как набор звуков, а как живой разговор.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 убрать музыкальные знаки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начинает звучать слишком ровно и однообразно. Слушателю труднее понять, где заканчивается одна мысль и начинается другая, а музыка теряет выразительность.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пауз и акцентов исполнителю сложнее дышать, считать ритм и вовремя подготовить следующий звук. Из-за этого легко сбиться даже в простой песне.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Лига, фермата и повторный знак помогают показать, как именно звучит мелодия. Если их убрать, важные места становятся незаметными и менее запоминающимися.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музыкальные знаки нужны так же, как знаки препинания в тексте. Они делают нотную запись понятной, а исполнение — аккуратным и красивым.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мелодия — разные характеры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показывает, как меняется настроение одного и того же набора нот при разных музыкальных знаках.
</a:t>
            </a:r>
            <a:endParaRPr lang="en-US" sz="1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детских песен и простых пьес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2744800" y="2288994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Танцевальная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Акценты подчёркивают ритм и делают его чётким. Под такую музыку легче шагать, хлопать в ладоши и чувствовать бодрый характер.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243278" y="3882200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помогает взять дыхание перед новым куплетом или припевом. Благодаря этому пение получается спокойным, дружным и понятным.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5257025" y="3247668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для фортепиано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делает мелодию напевной, а фермата красиво выделяет её завершение. Такие знаки часто встречаются в школьном репертуаре для начинающих.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Пауза, акцент и фермата: три настроения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успокаивает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тишина помогает музыке звучать мягче и спокойнее. Она даёт время сделать вдох и лучше услышать окончание одной мысли.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и фермата меняют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добавляет смелость и бодрость, а фермата создаёт ожидание и важный момент. Вместе они превращают простую мелодию в маленькую историю.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6429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8306" y="2167825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0719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83156" y="2167825"/>
            <a:ext cx="192938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85581" y="2167825"/>
            <a:ext cx="192938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музыкальных знаков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тишины в музыке. Он помогает сделать вдох, разделить фразы и не потерять ритм во время пения или игры.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плавного соединения нот. Он показывает, что звуки нужно спеть или сыграть мягко, без отдельного выделения каждого из них.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Фермата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более долгого звучания ноты или паузы. Он делает музыку заметнее и помогает почувствовать важный, почти торжественный момент.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выделения звука. Он подсказывает, что один звук нужно произнести или сыграть сильнее остальных, чтобы ритм стал ярче.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исполнить часть музыки ещё раз. Повтор помогает лучше запомнить мелодию и внимательнее услышать знакомый кусочек.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третьекласснику знать музыкальные знаки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знаки учат слушать внимательно и считать ритм. Они помогают не сбиваться, вовремя дышать и уверенно петь вместе со всем классом.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узнаёт паузу, лигу, фермата и акцент, ему легче понять, как должна звучать песня. Ноты перестают быть загадкой и становятся понятными.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знаки развивают аккуратность, память и выразительность. Даже маленький знак может изменить настроение всей мелодии — почти как запятая в предложении.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знаки делают речь мелодии ясной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лиги, ферматы, акценты и повторные знаки помогают музыке звучать понятно, живо и красиво. Они делают нотный текст настоящим разговором без слов.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2026-05-24T20:25:49Z</dcterms:created>
  <dcterms:modified xsi:type="dcterms:W3CDTF">2026-05-24T20:25:49Z</dcterms:modified>
</cp:coreProperties>
</file>