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Окружность, π и формулы расчёта длины.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окружности: как связаны радиус, диаметр и число π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длину окружности в 9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есть в колёсах, часах, монетах и дорожках. Умение находить длину их границы помогает быстро решать практические задачи, работать с измерениями и уверенно переходить к более сложным темам геометрии.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окружность и что означает её длина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66910" y="1550528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замкнутая линия, все точки которой находятся на одинаковом расстоянии от одной точки, называемой центром. Именно это постоянное расстояние задаёт форму фигуры.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6910" y="2654432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 — отрезок от центра до точки окружности. Диаметр проходит через центр и соединяет две точки окружности, поэтому он всегда в два раза больше радиуса.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66910" y="3758335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длины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показывает, какой путь нужно пройти по всей её границе, если обойти фигуру один раз. Это важная величина для измерений и расчётов в геометрии.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диаметр и центр окружности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 — это точка, от которой отсчитывается расстояние до любой точки окружности. От него зависит вся форма окружности, а также значения радиуса и диаметра.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радиуса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обычно обозначают буквой r. Он соединяет центр окружности с её границей и может быть проведён к любой точке на линии окружности.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диаметра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обозначают буквой d. Он проходит через центр и соединяет две точки окружности, поэтому его длина равна удвоенному радиусу: d = 2r.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радиус, легко найти диаметр, а затем выбрать нужную формулу для длины окружности. Эта связь помогает быстро переходить от одной величины к другой.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3044539"/>
            <a:ext cx="3287100" cy="671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 связи в теме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элементы окружности и формулы, которые нужны для вычислений.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радиус, можно найти диаметр, а затем длину окружности по одной из двух формул.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длина окружности при увеличении диаметра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при каждом увеличении диаметра длина окружности растёт равномерно и предсказуемо.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длины окружности к диаметру почти не меняется, поэтому π можно считать постоянным числом.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C = πd при π ≈ 3,14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 обычно округляют число π в школьных вычислениях.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приближённое значение помогает быстро находить длину окружности без потери нужной точности.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3,14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приближённое значение π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длины окружности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287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 диаметр, удобно сразу применять формулу C = πd. Она позволяет найти длину окружности без дополнительных преобразований и особенно полезна в коротких вычислениях.
</a:t>
            </a:r>
            <a:endParaRPr lang="en-US" sz="1267" dirty="0"/>
          </a:p>
        </p:txBody>
      </p:sp>
      <p:sp>
        <p:nvSpPr>
          <p:cNvPr id="11" name="Text 3"/>
          <p:cNvSpPr txBox="1"/>
          <p:nvPr/>
        </p:nvSpPr>
        <p:spPr>
          <a:xfrm>
            <a:off x="3397631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радиус, используют формулу C = 2πr. Сначала радиус можно удвоить, а затем умножить результат на π, чтобы получить длину окружности.
</a:t>
            </a:r>
            <a:endParaRPr lang="en-US" sz="1385" dirty="0"/>
          </a:p>
        </p:txBody>
      </p:sp>
      <p:sp>
        <p:nvSpPr>
          <p:cNvPr id="12" name="Text 4"/>
          <p:cNvSpPr txBox="1"/>
          <p:nvPr/>
        </p:nvSpPr>
        <p:spPr>
          <a:xfrm>
            <a:off x="627962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того, какая величина дана в условии задачи. Обе формулы приводят к одному и тому же результату, если радиус и диаметр связаны верно.
</a:t>
            </a:r>
            <a:endParaRPr lang="en-US" sz="13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длину окружности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вычисления по радиусу или диаметру.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длины окружности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и та же формула работает для разных исходных данных.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зависит только от исходной величины и выбранного приближения π, а сама формула остаётся неизменной.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 C = 2πr и C = πd при π ≈ 3,14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231" y="2448390"/>
            <a:ext cx="463838" cy="53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28897"/>
            <a:ext cx="520200" cy="46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длины окружности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Миллиметры и сантиметры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небольших окружностей чаще всего используют миллиметры и сантиметры. В этих единицах удобно измерять монеты, крышки, тарелки и другие предметы с небольшим диаметром.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окружность большая, результат обычно выражают в метрах. Так считают длину беговой дорожки, большого обруча, колеса транспорта или круглой площадки.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Километры нужны редко, но они удобны для очень больших расстояний и длинных круговых маршрутов. В таких случаях важно заранее выбрать подходящую единицу измерения.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единица в ответе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записывают в той же единице, что и радиус или диаметр, если перевод заранее не делали. Если диаметр дан в сантиметрах, длина окружности тоже будет в сантиметрах.
</a:t>
            </a:r>
            <a:endParaRPr lang="en-US" sz="12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 окружности и диаметра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каждый следующий шаг диаметра даёт предсказуемый рост длины окружности. Это удобно для быстрых оценок без длинных вычислений.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длина окружности примерно в 3,14 раза больше диаметра, поэтому зависимость остаётся постоянной.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формуле C = πd при π ≈ 3,14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длину окружности на реальном предмете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Нить повторяет край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Нить аккуратно укладывают вдоль края монеты, крышки или тарелки, стараясь не растягивать её. Затем снимают нить и измеряют получившийся отрезок линейкой. Так получают длину окружности без сложных приборов.
</a:t>
            </a:r>
            <a:endParaRPr lang="en-US" sz="1246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лента для больших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обруча или большого круглого предмета удобнее взять мягкую измерительную ленту. Её легко провести по изгибу, не нарушая форму окружности. Такой способ помогает увидеть связь между формулой и реальным измерением.
</a:t>
            </a:r>
            <a:endParaRPr lang="en-US" sz="12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50452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2527" y="1924712"/>
            <a:ext cx="183788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53858"/>
            <a:ext cx="218400" cy="194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длина окружности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окружности используют при расчётах для велосипедных и автомобильных колёс. Она помогает оценивать путь, который проходит колесо за один оборот, и подбирать детали нужного размера.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формула нужна для круглых беговых дорожек, разметки площадок и спортивного инвентаря. Она позволяет заранее определить размеры объектов и сравнить их между собой.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механизмы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часах и других механизмах круговые движения встречаются очень часто. Знание длины окружности помогает понимать, как вращаются шестерёнки, стрелки и другие детали.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предметы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формула полезна для оценки размеров крышек, колец, тарелок и других круглых предметов. Это упрощает подбор подходящей вещи или проверку её размеров.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наиболее частые ошибки, которые мешают получить верный ответ. Если их помнить, вычисления становятся короче и надёжнее.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порядок действий: сначала определить дано, затем привести единицы к одному виду, после этого подставить в формулу и только в конце округлить ответ.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решении задач на длину окружности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ответа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результата после вычисления длины окружности по формуле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вокруг нас: сравнение реальных объектов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предметы отличаются размером, но расчёт всегда строится по одной формуле. Поэтому удобно сравнивать не сами объекты, а их диаметры и длины окружности.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масштаба предмета отношение длины окружности к диаметру остаётся постоянным, а число π работает одинаково для всех случаев.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формуле C = πd при π ≈ 3,14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математики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длиной окружности и диаметром — это пример постоянного отношения. На таких задачах удобно показывать, как работают пропорции и сравнение величин.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 числа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вычислениях часто появляются дробные числа и приближённые значения. Ученику нужно понимать, как округлять результат и не терять точность раньше времени.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лучше понять круг, дугу, сектор и площадь круга. Эти разделы используют общие обозначения и похожие приёмы измерения.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окружность требуют последовательности: определить дано, выбрать формулу, выполнить вычисления и проверить ответ. Такой порядок полезен и в других темах математики.
</a:t>
            </a:r>
            <a:endParaRPr lang="en-US" sz="13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задача с колесом велосипеда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849300" y="1943301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Определяем диаметр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колеса равен 70 см. Это значит, что для расчёта длины окружности можно сразу использовать формулу C = πd без дополнительного нахождения радиуса.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49300" y="2869224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Подставляем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приближённое значение π ≈ 3,14 и умножаем его на 70. Получаем 219,8 см — длину окружности велосипедного колеса.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49300" y="3795149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Делаем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показывает, какой путь проходит колесо за один полный оборот. Такая задача помогает увидеть, как геометрическая формула работает в реальной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в формулах и в 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 легко находится через радиус или диаметр, а число π остаётся одинаковым для всех окружностей. Эти знания помогают решать задачи, проверять измерения и понимать окружающие круглые объекты.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2026-06-03T12:43:10Z</dcterms:created>
  <dcterms:modified xsi:type="dcterms:W3CDTF">2026-06-03T12:43:10Z</dcterms:modified>
</cp:coreProperties>
</file>