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Химический состав клетки, значение воды и минералов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вещества обеспечивают жизнедеятельность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изучения состава клетки
</a:t>
            </a:r>
            <a:endParaRPr lang="en-US" sz="353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— фундамент биологии. Понимание роли воды и минералов раскрывает механизмы обмена веществ и адаптации организмов, связывая клеточную химию с здоровьем и болезнями.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— фундамент структуры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липиды, углеводы и нуклеиновые кислоты формируют основу клеточной организации и функций. Они определяют структуру, энергетику и генетическую информацию клетки.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— поддержка и регуляция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соли обеспечивают физико-химическое равновесие, оказывают влияние на транспорт веществ и поддерживают жизненные процессы на молекулярном уровне.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веществ — залог жизнедеятельности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органических и неорганических компонентов регулирует клеточные процессы, сохраняя стабильность среды и создавая условия для роста и развития.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веществ в клетке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Макроэлементы: основные элементы клеточной массы
</a:t>
            </a:r>
            <a:endParaRPr lang="en-US" sz="248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составляют 98% массы клетки и включают кислород, углерод, водород и азот, необходимые для построения биомолекул и участия в обмене веществ.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Кальций, фосфор и сера играют важную роль в формировании костей, ДНК и белковых структур, а также регулировании метаболических процессов.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Калий, натрий, хлор и магний обеспечивают баланс ионов, поддерживают кислотно-щелочное равновесие и участвуют в генерации электромеханических сигналов.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макроэлемент присутствует в количестве более 0,01%, что критично для сохранения структурной и функциональной целостности клетки.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относительного содержания макроэлементов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основных макроэлементов в массе клетки.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углерод преобладают, определяя состав органических молекул клетки.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ультрамикроэлементы: функции и значение
</a:t>
            </a:r>
            <a:endParaRPr lang="en-US" sz="258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(Fe)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компонент для транспорта кислорода, входит в состав гемоглобина, участвует в ферментативных реакциях.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(Zn)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Кофактор множества ферментов, важен для синтеза белков и регуляции клеточного деления.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(Cu)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антиоксидантной защите, способствует метаболизму энергии и формированию соединительной ткани.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Марганец (Mn)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Функционирует как кофермент в различных метаболических путях и способствует развитию нервной системы.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химических элементов в клетке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 доминирование кислорода и углерода в составе клетки.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формируют основу клетки, а микроэлементы играют поддерживающую роль.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учебных пособий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воды в клетке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физические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60–90% массы клетки. Она обладает высокой теплоёмкостью, полярностью и способностью растворять многие соединения, что обеспечивает её ключевую роль в жизнедеятельности.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биологических процессах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своим физико-химическим свойствам, вода участвует в поддержании структуры клеток, переносе веществ и обеспечивает условия для протекания биохимических реакций.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и биофизическая роль воды в клетке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устойчивость трёхмерной структуры белков и нуклеиновых кислот, сохраняя функциональность биополимеров в клетке.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формировании органелл и поддержании вязкости цитоплазмы, влияя на внутриклеточные процессы и движение веществ.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регулирует осмотическое давление, контролирует концентрацию ионных градиентов и поддерживает объём клетки при изменении внешних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 воды: обменные процессы и растворимость веществ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универсальным растворителем, растворяя ионы, соли, сахара и газы, облегчая обмен веществ в клетке.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гидролитических реакциях и катализе, создавая оптимальные условия для ферментной деятельности.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транспорт метаболитов и продуктов обмена через клеточные мембраны, поддерживая жизнедеятельность клеток.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воде клетки сохраняют функциональность мембран и осуществляют биохимические процессы, необходимые для роста и адаптации.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поддержании устойчивости клетки к изменениям окружающей среды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позволяет клетке эффективно регулировать внутреннюю температуру, предотвращая резкие колебания и обеспечивая стабильные условия для биохимических процессов.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обеспечивает охлаждение клетки и способствует поддержанию гидратации тканей, что особенно важно для защиты от перегрева и адаптации к внешним стрессам.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связано с устойчивостью к высыханию: семена и споры сохраняют жизнеспособность в состоянии покоя за счёт минимизации потерь влаги.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 различных типах клеток и тканей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высокая доля воды поддерживает фотосинтетическую активность и транспорт веществ.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интенсивным обменом веществ, такие как растительные и эритроциты, содержат больше воды для обеспечения жизненных функций.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ионы и их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в клетке присутствуют преимущественно в виде ионов, создающих электрические градиенты и обеспечивающих работу мембранных структур. Например, Na⁺, K⁺ и Ca²⁺ активны в передаче сигналов и поддержании баланса жидкости.
</a:t>
            </a:r>
            <a:endParaRPr lang="en-US" sz="1091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 ионного потенциала на мембранах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распределены неравномерно по клеточным компартментам, что формирует электропотенциал мембран. Этот процесс критически важен для нервной импульсации и регуляции клеточного метаболизма.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в клетке: основные формы и функции
</a:t>
            </a:r>
            <a:endParaRPr lang="en-US" sz="2193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магний: биологическое значение и пример действия в клетке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отвечает за сокращение мышц и передачу нервных импульсов, играя ключевую роль в физиологических реакциях организма.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участвует в свертывании крови и формировании костной ткани, обеспечивая структуру и функциональность тканей.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входит в состав хлорофилла, поддерживает энергетический обмен, активируя ферменты и участвуя в синтезе АТФ.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магний стабилизирует рибосомальные структуры и молекулы ДНК, что важно для синтеза белка и поддержания генетической информации.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осмотического давления с участием минеральных веществ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натрия, калия и хлора формируют осмотическое давление, поддерживая баланс распределения воды внутри и вне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нормальный тургор клеток растений, предотвращая их сморщивание и обеспечивая упругость тканей.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минералы поддерживают стабильность внеклеточной жидкости, способствуя гомеостазу и нормальной работе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68" y="3238872"/>
            <a:ext cx="29896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микроэлементов в клеточных процессах
</a:t>
            </a:r>
            <a:endParaRPr lang="en-US" sz="273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транспорт кислорода в организме, входя в состав гемоглобина и важных ферментов дыхания.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для антиоксидантной защиты клетки, участвует в реакциях детоксикации и метаболизма.
</a:t>
            </a:r>
            <a:endParaRPr lang="en-US" sz="1115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Кофактор ферментов, регулирует синтез белков и участвует в делении и дифференцировке клеток.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Марганец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ферментативные процессы, включая защиту от свободных радикалов и регуляцию метаболизма.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минеральных веществ и клеточные нарушения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калия вызывает снижение тургора и замедление клеточного роста, что отражается на общем развитии организма. Дефицит йода приводит к нарушению синтеза тиреоидных гормонов и может вызвать умственные расстройства у детей.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Железодефицитная анемия сопровождается снижением кислородной ёмкости крови, что провоцирует гипоксию тканей и ухудшение обмена веществ на клеточном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подростков в ключевых минеральных веществах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Повышенные потребности связаны с активным ростом костей и развитием нервной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важно для обеспечения минералами, которые регулируют обмен и поддерживают здоровье подростков.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воды и минеральных веществ в метаболизме клетки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минеральные соли, обеспечивая их доступность и транспорт к клеточным органеллам и мембранам.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влияют на регуляцию внутренней среды клетки через осмотические и ионные механизмы.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ионы участвуют в передаче электрических импульсов, критичных для работы нервной и мышечной систем.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воды и минералов обеспечивает устойчивость клеток к внешним и внутренним изменениям, поддерживая их жизнеспособность.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химический состав клетки и значимость воды и минералов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содержание воды и минеральных веществ обеспечивает жизненные функции клетки, влияет на метаболизм и здоровье организма в целом. Эти знания важны для медицины и биологии.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2026-05-10T02:10:39Z</dcterms:created>
  <dcterms:modified xsi:type="dcterms:W3CDTF">2026-05-10T02:10:39Z</dcterms:modified>
</cp:coreProperties>
</file>