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чтении, которое помогает подростку понять себя и мир.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«Для детей изрядного возраста…»: литература на границе взросления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возраст стал литературной мерой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напоминает: читателя определяют не только годы, но и готовность к сложному смыслу. Для старших подростков литература становится пространством выбора, нравственной проверки и перехода к взрослому взгляду.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важен не только сюжет, но и психологическая достоверность: читатель замечает мотивы поступков, внутренние сомнения героя и правдоподобие конфликта.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как особый читатель литературы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откликаются темы дружбы, первой любви, справедливости, отношений с родителями и учителями, свободы и самооценки — всё, что связано с личным опытом.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текст в этом возрасте читается через собственные вопросы к миру: подросток сравнивает себя с героем и ищет ответы, а не только пересказ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между детством и взрослой культурой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Нетерпимость к фальши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быстро замечает неискренность и не принимает упрощённые ответы. Ему нужны живые характеры, конфликт ценностей и возможность спорить с текстом, а не пассивно соглашаться с ним.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личному выбору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чтение постепенно выходит за рамки обязательной программы. Книга становится не только заданием, но и личным выбором, который отражает самостоятельность и формирующуюся читательскую позицию.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интерес сильнее всего влияет сочетание действия и эмоциональной правды, а не отдельный приём.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подростка в книге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сюжет и искренность, но удержание читателя даёт именно баланс темпа, смысла и узнавания собственной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факторов чтения по теме презентации; схема носит аналитический, а не статистический характер.
</a:t>
            </a:r>
            <a:endParaRPr lang="en-US" sz="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Гоголя и Тургенева подросток видит, как историческая эпоха проявляется в частной судьбе. Это делает чтение не отвлечённым, а личностно значимым.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Достоевский особенно важны там, где герой проходит через внутренний кризис. Старшеклассника привлекает не готовый ответ, а трудность нравственного решения.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помогает сохранить веру в мечту без наивности, а Булгаков показывает цену знания и опасность вмешательства без ответственности. Оба автора говорят с читателем серьёзно и честно.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ценна, когда соединяет эпоху и универсальные вопросы: достоинство, совесть, свободу, власть и личную ответственность. Именно здесь подросток учится читать сложность, а не избегать её.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как разговор о выборе и характере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произведений, в которых подросток узнаёт важные для себя вопросы.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ориентиры для возраста 14–18 лет
</a:t>
            </a:r>
            <a:endParaRPr lang="en-US" sz="267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тексты этого возраста соединяют нравственный конфликт, узнаваемую человеческую ситуацию и пространство для личной интерпретации.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литература; школьная традиция чтения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узнавания к интерпретации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чтение старшеклассника становится анализом и аргументацией.
</a:t>
            </a:r>
            <a:endParaRPr lang="en-US" sz="9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не упрощает мысль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язык не размывает смысл, а помогает заметить оттенки чувства, мотива и конфликта. Для старшеклассника это признак уважения к его интеллекту.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художественные детали делают текст запоминающимся, если они работают на сюжет и характер, а не существуют ради внешней красоты.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и отсылки расширяют кругозор, когда читатель видит их связь с поступками героев, а не просто запоминает сведения.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без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синтаксис и глубокие мысли не отпугивают, если текст остаётся ясным по движению и психологически убедительным для подростка.
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юмор и скрытая серьёзность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снижает напряжение и делает вход в текст легче, но его главная задача — не развлекать, а открыть читателю скрытую сторону ситуации и характера.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увидеть дистанцию между внешним событием и его настоящим смыслом. Для подростка это особенно важно: за смешным часто скрывается социальная критика и серьёзный нравственный вопрос.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откликаются темы, где личный опыт легко соотносится с литературной ситуацией и появляется возможность примерить на себя чужой выбор.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на которые старшеклассники реагируют особенно остро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 вопросу о личной позиции, тем выше интерес и готовность обсуждать текст.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читательских интересов старшеклассников; экспертная оценка по теме презентации.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«правильной» и «неудобной» книги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Старт: ожидание поучительности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 школа часто ждут ясного ответа и «правильного» вывода, который легко пересказать и проверить.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неоднозначностью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вводит сомнение, моральный выбор и ситуацию, где герой не совпадает с привычными ожиданиями.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видит цену поступка, замечает конфликт ценностей и начинает доверять книге, которая не упрощает реальность.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глубокое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или сложная тема становится не препятствием, а поводом для зрелого разговора о свободе, ответственности и последствиях выбора.
</a:t>
            </a:r>
            <a:endParaRPr lang="en-US" sz="9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признаки текста, риски для читателя и возможный итог для отношения к чтению.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слабой подростковой книги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текст не удерживает внимание, если вместо живого конфликта предлагает готовую мораль и схематичных персонажей.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признаков подростковой прозы и читательской реакции.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 читательская мотивация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продолжается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обсуждают поступок героя, а вечером тот же вопрос возвращается за семейным столом. Если взрослый не диктует ответ, а слушает, книга перестаёт быть обязанностью и становится поводом для разговора о ценностях, выборе и личной позиции.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не закрывает спор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не единственное толкование, а несколько возможных. Подросток видит, что аргумент важнее готовой формулы, и начинает читать внимательнее: искать детали, сопоставлять мотивы, проверять собственную интуицию на прочность.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или в школе уважают право не соглашаться, чтение получает внутреннюю свободу. Тогда книга воспринимается не как контрольная работа, а как пространство, где можно думать вслух и постепенно уточнять собственный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устойчивый читательский интерес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первого контакта с книгой к привычке осмысленного чтения и обсуждения.
</a:t>
            </a:r>
            <a:endParaRPr lang="en-US" sz="8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мешает не сама тема, а формат подачи: если текст не даёт быстрого входа, он проигрывает более привычным медиа.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отказываются от чтения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с личной включённостью: подросток читает дольше там, где видит себя и понимает, зачем продолжать.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причин снижения интереса к чтению у старшеклассников; экспертная оценка по теме презентации.
</a:t>
            </a:r>
            <a:endParaRPr lang="en-US" sz="5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14–18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возраст, когда чтение особенно влияет на самоопределение и умение аргументировать собственную позицию.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рамка темы презентации: старший подростковый возраст 14–18 лет.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диапазоне формируется привычка видеть в тексте не только сюжет, но и систему ценностей, скрытую за поступками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литературы для старшего подростка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рядом с классикой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полке могут стоять современный роман, графическая история и том классики. Такое соседство помогает увидеть, что меняются формы, но не исчезают темы взросления, выбора и внутренней честности; именно они удерживают внимание старшего подростка.
</a:t>
            </a:r>
            <a:endParaRPr lang="en-US" sz="974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Нон-фикшн как разговор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психологии, истории и самоопределении читаются не как учебник, а как инструмент личного понимания. Они дают язык для разговора о тревоге, мотивации, памяти и границах ответственности, не подменяя опыт готовыми лозунгами.
</a:t>
            </a:r>
            <a:endParaRPr lang="en-US" sz="101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как возвращение к первоисточнику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экранизация не заменяет чтение, а пробуждает к нему интерес. После сильного фильма подросток чаще открывает книгу, чтобы проверить детали, сравнить интонацию и увидеть, как по-разному может быть рассказана одна и та же история.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делают книгу обсуждаемой, убедительной и по-настоящему значимой для старшеклассника.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признаки сильного текста для 10 класса
</a:t>
            </a:r>
            <a:endParaRPr lang="en-US" sz="264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удерживает внимание не простотой, а внутренней сложностью, которая побуждает перечитывать, спорить и уточнять смысл.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школьного и внеклассного чтения для 10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подросток нуждается в книге, которая уважает его ум, не боится сложности и помогает превращать личный опыт в осмысленное понимание человека, культуры и собственного выбора.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почему этому возрасту нужна особая литература
</a:t>
            </a:r>
            <a:endParaRPr lang="en-US" sz="29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2026-05-23T11:18:12Z</dcterms:created>
  <dcterms:modified xsi:type="dcterms:W3CDTF">2026-05-23T11:18:12Z</dcterms:modified>
</cp:coreProperties>
</file>