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Helfen als Thema im Deutschunterricht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как язык общения, ценность и практика в повседневной жизни.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помощи важна в 11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«Helfen» помогает говорить о школе, отношениях, ответственности и волонтёрстве. Она развивает умение просить, предлагать поддержку, благодарить и вежливо отказывать — в реальных ситуациях, знакомых старшеклассникам.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„helfen“ и близкая лексика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helfen очень частотен в немецкой речи и относится к сильным глаголам: helfen — half — hat geholfen. Важно помнить управление с дательным падежом: jemandem helfen.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теме относятся слова die Hilfe, der Helfer, die Hilfsbereitschaft, unterstützen, retten, beistehen, nützlich sein и gebraucht werden. Они расширяют речь и помогают точнее описывать помощь.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различать физическую, организационную и эмоциональную поддержку. В каждом случае меняются и действия, и интонация, и типичные речевые формулы.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57121"/>
            <a:ext cx="4133400" cy="19512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помощи и немецкая лексика по теме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формы помощи, их лексику и типичные жизненные ситуации.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помощи требуют разной лексики: от бытовой поддержки до срочного спасения. Это делает тему практичной и очень гибкой для общения.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«Helfen» на основе учебной лексики немецкого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помощь в семье и среди друзей
</a:t>
            </a:r>
            <a:endParaRPr lang="en-US" sz="307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разговор без лишних слов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ужином кто-то не успевает с уборкой, и вопрос звучит просто: Kann ich dir helfen? Ответ тоже короткий: Ja, bitte. Такие фразы делают помощь естественной, спокойной и уважительной, особенно в семейной обстановке.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перед контрольной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коридоре друзья обсуждают трудную тему и договариваются позаниматься вместе. Один объясняет правило, другой проверяет задание, а третий благодарит: Danke, das ist nett. В такой сцене помощь становится частью совместной учебы.
</a:t>
            </a:r>
            <a:endParaRPr lang="en-US" sz="1165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важнее всего быть рядом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помощь нужна не в делах, а в трудный момент. Тогда важны простые слова: Ich helfe dir gern. Они звучат как обещание участия, а не как формальность, и именно поэтому хорошо передают дружескую поддержку.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часто действуют одновременно, поэтому реальное поведение редко объясняется одной причиной.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мотивации помощи; без опоры на конкретную статистическую выборку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помогают: мотивы и их роль
</a:t>
            </a:r>
            <a:endParaRPr lang="en-US" sz="314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и взаимность образуют ядро мотивации. Остальные факторы усиливают готовность помочь и делают её устойчивее в группе.
</a:t>
            </a:r>
            <a:endParaRPr lang="en-US" sz="11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5050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помогает заметить чужое состояние и выбрать поддержку, которая действительно уместна. Без этого помощь легко становится формальной, слишком резкой или просто бесполезной для другого человека.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Личностный рост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Просоциальное поведение связано с уверенностью в себе, зрелостью и ощущением собственной значимости. Для старшеклассника помощь часто становится способом проявить ответственность и научиться действовать самостоятельно.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к группе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помогает другим, он сильнее ощущает себя частью класса или команды. Это укрепляет доверие, снижает дистанцию между людьми и делает общение более открытым и устойчивым.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основа помощи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формулируется и осуществляется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 замеченной проблемы к проверке результата; немецкие речевые формулы сопровождают каждый шаг.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Freiwilligenarbeit как современная форма помощи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Добровольческая деятельность в немецкоязычной среде связывается с понятиями das Ehrenamt, die Freiwilligenarbeit и das Sozialprojekt. Она включает регулярное участие, личную ответственность и готовность тратить время на общественно полезные дела.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помогают пожилым людям, участвуют в экологических акциях, собирают пожертвования и поддерживают школьные инициативы. Такая форма помощи особенно наглядно показывает, как личное участие превращается в устойчивый общественный результат.
</a:t>
            </a:r>
            <a:endParaRPr lang="en-US" sz="11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помощь чаще всего начинается с небольших, но регулярных действий: объяснения, участия и внимания к чужим обязанностям.
</a:t>
            </a:r>
            <a:endParaRPr lang="en-US" sz="107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«Helfen»; относительное распределение для иллюстрации смысловых акцентов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помощь особенно востребована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семья дают самые частые запросы, а в кризисных ситуациях возрастает значение скорости, координации и точной информации.
</a:t>
            </a:r>
            <a:endParaRPr lang="en-US" sz="12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школе и учебной среде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помощь часто начинается с простого объяснения: etwas erklären и beim Lernen helfen снимают барьер перед сложной темой и дают ученику шанс быстрее включиться в работу.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подготовка к Prüfung, тренировка заданий и контроль выполненной работы помогают распределить нагрузку, уменьшить стресс перед проверочной и закрепить материал в более спокойном темпе.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Новым ученикам особенно важны слова поддержки и готовность aufnehmen: помощь с ориентированием в школе, правилах и распорядке дня ускоряет адаптацию и снижает чувство изоляции.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учитывать и одноклассников с особыми образовательными потребностями, помощь становится не просто учебным приёмом, а способом сделать класс более внимательным, устойчивым и сплочённым.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08" y="1648750"/>
            <a:ext cx="3567385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базовые фразы для предложения помощи, согласия, благодарности, отказа и вежливой просьбы.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различаются по степени вежливости, но все они строятся на ясности, краткости и уважении к собеседнику.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 теме «Helfen»; общеупотребительные речевые формулы немецкого языка.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по теме Helfen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экстренных ситуациях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Немедленные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вызвать помощь, сохранять спокойствие и, если возможно, оказать Erste Hilfe. Здесь особенно важны команды: Rufen Sie den Notruf! и Bleiben Sie ruhig!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Передача точной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сообщают адрес, состояние пострадавшего и место происшествия. Формула Geben Sie die genaue Adresse an! помогает быстрее организовать Rettung и сохранить жизнь.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Обнаружение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распознать угрозу: травму, пожар, потерю сознания или другое чрезвычайное событие. В немецком языке для этого используются слова der Notfall и der Notruf.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другим также развивает навык общения в реальных ситуациях: человек учится слышать просьбу, уточнять детали и действовать без лишней суеты.
</a:t>
            </a:r>
            <a:endParaRPr lang="en-US" sz="106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для учебной презентации на основе общих наблюдений педагогической психологии; без привязки к конкретному исследованию.
</a:t>
            </a:r>
            <a:endParaRPr lang="en-US" sz="767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помощи для того, кто помогает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участие в помощи, тем заметнее растут уверенность, ответственность и чувство принадлежности к группе.
</a:t>
            </a:r>
            <a:endParaRPr lang="en-US" sz="12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помощь и поддержка онлайн
</a:t>
            </a:r>
            <a:endParaRPr lang="en-US" sz="332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Онлайн-помощь расширяет доступ к поддержке: можно быстро собрать средства, передать проверенную информацию, получить консультацию или присоединиться к благотворительной инициативе из любой точки. Это особенно важно, когда нужен широкий охват.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цифровая среда требует осторожности. Перед переводом денег или репостом нужно проверять источник, искать прозрачные контакты и избегать эмоционального давления, чтобы не поддержать фейк или мошеннический сбор.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помощь и сбор средств реальны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сообщения о помощи перед тем, как переводить деньги или распространять информацию.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теряет смысл, если она не совпадает с реальной потребностью человека. Тогда добрые намерения приводят лишь к лишним действиям и не дают полезного результата.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Неэффективной становится и помощь без согласия: навязанные советы, вещи не по ситуации или чрезмерная опека нарушают границы и вызывают сопротивление вместо благодарности.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помощь бывает неэффективной
</a:t>
            </a:r>
            <a:endParaRPr lang="en-US" sz="3314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возникает, когда помощь полностью заменяет усилия самого получателя. В таком случае человек не учится действовать самостоятельно и может начать зависеть от чужой поддержки.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важны точный запрос, обсуждение результата и уважение к личному пространству. Только тогда помощь остаётся поддержкой, а не вмешательством.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понятен первый шаг, готовность помочь заметно возрастает: подросткам нужен простой сценарий действий и безопасная форма участия без риска оказаться в растерянности.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для учебной презентации; шкала отражает относительную значимость факторов, а не результаты одного конкретного опроса.
</a:t>
            </a:r>
            <a:endParaRPr lang="en-US" sz="75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подросткам помогать чаще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 связаны не с отсутствием сочувствия, а с неопределённостью и страхом ошибиться; ясный алгоритм снижает эти ограничения.
</a:t>
            </a:r>
            <a:endParaRPr lang="en-US" sz="10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культура помощи влияет на общество
</a:t>
            </a:r>
            <a:endParaRPr lang="en-US" sz="3197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взаимопомощь становится привычкой, люди чаще доверяют друг другу и легче объединяются для решения общих задач. Это особенно заметно в школе, где растёт готовность работать в команде.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помощи снижает уровень напряжения в коллективе: меньше конфликтов, больше уважения к чужим границам и выше способность спокойно реагировать на трудности и изменения.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общества помощь превращается в элемент гражданской ответственности. Она делает сообщество устойчивее в кризисах и показывает, что солидарность — это не исключение, а норма.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Helfen: язык, действие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Helfen показывает, что помощь в немецком языке выражается точными словами и вежливыми формулами, а в жизни — вниманием, уважением и готовностью действовать ответственно.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2026-05-20T21:27:00Z</dcterms:created>
  <dcterms:modified xsi:type="dcterms:W3CDTF">2026-05-20T21:27:00Z</dcterms:modified>
</cp:coreProperties>
</file>