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 и потере, скрытых за торжественными словами.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Блок. «О доблестях, о подвигах, о славе…»: любовь, память и утрата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эпоха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— поэт символизма, для которого важны настроение, намёк и музыкальность стиха. В 1908 году он особенно часто обращается к одиночеству, разлуке и памяти о прошлом.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утраченная любовь, которую герой не может вернуть. Прошлое для него остаётся живым только в памяти и чувствах.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не внешние события, а внутреннее состояние человека. Тоска, сожаление и нежность звучат сильнее, чем любые описания поступков.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принимает мысль о невозвратности ушедшего чувства. Именно это делает стихотворение тихим, грустным и очень личным.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высокий тон стихотворения служит фоном для личной драмы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текста — любовь и потеря; остальные мотивы поддерживают это чувство.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Блока «О доблестях, о подвигах, о славе…»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возвышенно, будто старается удержать достоинство. Но за этим слышится человек, который переживает разлуку и не может забыть прошлое.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 и боль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печаль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соединяет внешнюю собранность и внутреннюю ранимость. Поэтому он выглядит не победителем, а человеком, который хранит память о любви.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 дан через воспоминание, а не через подробный портрет. Это делает её почти символом ушедшего счастья, а не просто героиней истории.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она связана с молодостью, светом и теплом прошлого. В настоящем её уже нет, и именно это усиливает чувство утраты.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отсутствие делает стихотворение особенно грустным. Любовь остаётся в памяти, но не может стать реальностью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 конкретные слова передают чувства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слова и мрачные детали вместе показывают, что внешняя красота скрывает личную боль.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в стихотворении А. А. Блока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движении от воспоминания к смирению.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интонация меняется: за торжественностью проступают грусть, воспоминание и чувство потери. Мысль движется от внешнего блеска к личной боли.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мысли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торжественно: звучат слова о доблести, подвигах и славе. Это создаёт ощущение высокой темы и сильного, уверенного голоса.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остаётся недосказанным и тихим. Такое завершение делает переживание героя особенно правдивым и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работают вместе и помогают стихотворению звучать как спокойная, печальная песня.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повторы и символы: они усиливают музыку стиха и передают память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Блока «О доблестях, о подвигах, о славе…»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деталей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одежды и цвета работают как знаки: синий и тёмный оттенки вызывают ощущение вечерней тишины, разлуки и внутренней пустоты, не называя чувство прямо.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образы — окно, комната, дорога — помогают увидеть ожидание и уход. Через них Блок показывает состояние героя точнее, чем длинным объяснением.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«доблести», «подвиги», «слава» создают высокий, почти торжественный тон и напоминают о мире идеалов, который существует рядом с личным переживанием героя.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переходит к любви и утрате, интонация становится мягче и тише. Так в стихотворении слышатся не только гордость, но и боль расставания.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книжных слов и простых чувств делает текст выразительным и живым. Оно показывает, что возвышенная речь не отменяет человеческой печали.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и реальность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торжественные слова соседствуют с личной утратой.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возвышенность не скрывает главного: герой живёт не победой, а воспоминанием о потерянной любви.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Блока «О доблестях, о подвигах, о славе…» (1908)
</a:t>
            </a:r>
            <a:endParaRPr lang="en-US" sz="6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лирическое стихотворение: в центре не событие, а чувство, переживаемое героем здесь и сейчас. Читатель слышит его внутренний голос и настроение.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лирического высказывания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Развёрнутого сюжета почти нет, зато есть исповедальность и напряжённая эмоциональность. Короткие строки помогают сосредоточиться на переживании, а не на действиях.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звучанию текст напоминает романс: в нём важны музыка речи, повтор, мягкая печаль и интонация, которая долго остаётся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строфам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сюжет, а движение чувства: от внешней приподнятости к тихому внутреннему переживанию.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постепенно снижается, и именно это усиливает впечатление утраты и смирения перед прошлым.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Блок, «О доблестях, о подвигах, о славе…»; учебное смысловое деление по строфам
</a:t>
            </a:r>
            <a:endParaRPr lang="en-US" sz="7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символизмом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важнее прямого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символизма характерно, что чувство передаётся через образ, а не через подробный рассказ. У Блока цвет, звук и повтор создают настроение, которое читатель должен почувствовать сам. Такой приём делает стихотворение глубоким и многослойным.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как знаки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плащ, тёмная ночь, пустое пространство — это не просто детали, а символы разлуки и памяти. Через них поэт показывает внутренний мир героя. Поэтому даже обычные вещи в стихотворении начинают звучать особенно значимо.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тишины, свечи и окна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символистского настроения подходят книга, свеча и ночное окно. Эти образы передают тишину, ожидание и сосредоточенность на мысли. Они помогают увидеть, как в стихотворении внешнее становится отражением души.
</a:t>
            </a:r>
            <a:endParaRPr lang="en-US" sz="10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смысл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 переход от высокой речи к личной драме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рассказывает о себе прямо и подробно, но его боль легко почувствовать. Это учит замечать скрытый смысл за спокойными словами.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о чувствах, которые знакомы многим: ожидании, расставании, памяти и желании сохранить важное даже после потери.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разлуки не устаревает, поэтому стихотворение понятно и сегодняшним школьникам. В нём есть искренность, которая не зависит от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произведению помогает быстро вспомнить его главные признаки и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для запоминания — автор, время создания, символизм и противопоставление высокой лексики личной потере.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Блока «О доблестях, о подвигах, о славе…»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доблесть, подвиг и слава в стихотворении Блока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слова о доблести и славе звучат не как рассказ о победе, а как фон для утраченной любви. Именно память делает переживание героя глубоким и настоящим.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2026-05-19T06:03:21Z</dcterms:created>
  <dcterms:modified xsi:type="dcterms:W3CDTF">2026-05-19T06:03:21Z</dcterms:modified>
</cp:coreProperties>
</file>