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мир мхов: основные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древние растения с уникальной ролью в природе и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мхов и их значение в истории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одни из первых растений, освоивших сушу в девонском периоде. Без корней и сосудов они сохранились благодаря способности удерживать влагу и приспосабливаться к климату.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Мхи, как правило, невелики — от нескольких миллиметров до двадцати сантиметров. Они имеют тонкий стебель и листовидные зеленые пластинки, расположенные по спирали для эффективного сбора света.
</a:t>
            </a:r>
            <a:endParaRPr lang="en-US" sz="97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зеленые растения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корней у мхов есть ризоиды — тонкие нити, которые удерживают растение на поверхности и помогают поглощать влагу и вещества из окружающей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истинных корней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мхов тонкие и мягкие, что способствует задержанию влаги. Обычно мхи заметны ярко-зеленым цветом, что свидетельствует о высокой активности фотосинтеза.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структура листьев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мхов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мхов: основные группы и примеры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мхи — наиболее распространённая группа, включающая такие виды, как кукушкин лён и сфагнум, с чёткой организацией стебля и листьев.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мхи имеют плоское листоподобное тело, например маршанция, и отличаются формой и способом размножения на фоне других мхов.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Антоцеротовые мхи — редкая группа с удлинённым спорофитом, отличающимся по строению от других мхов и встречающаяся в основном в тропических регионах.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Стебелек мха поддерживает листовидные структуры, которые захватывают свет и осуществляют фотосинтез. Ткань листьев тонкая, но эффективно удерживает влагу благодаря своей структуре.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листовые пластинки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представляют собой тонкие нити, фиксирующие мхи к субстрату и поглощающие воду. Они не имеют сосудов и отличаются от настоящих корней растительности.
</a:t>
            </a:r>
            <a:endParaRPr lang="en-US" sz="804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— замена корням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Спорангий — коробочка со спорами, расположенная на ножке (спорофите). Его функция — образование и выпуск спор для продолжения жизненного цикла.
</a:t>
            </a:r>
            <a:endParaRPr lang="en-US" sz="90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Спорангий — орган размножения
</a:t>
            </a:r>
            <a:endParaRPr lang="en-US" sz="1064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мха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мха: чередование поколений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продуцирует споры, которые после созревания распространяются и прорастают в протонему, а затем в новый гаметофит.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оплодотворенной клетки развивается спорофит — спороносный орган на ножке, питающийся за счёт гаметофита.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воды происходит оплодотворение: сперматозоид встречается с яйцеклеткой.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— зеленая, фотосинтезирующая часть мха, образующая гаметы (половые клетки).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жизненного цикла мха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 с фазами размножения и прорастания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мхов и сосудистых растений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достигают обычно от 5 до 15 см, сосудистые растения гораздо выше, что обусловлено развитием проводящих тканей.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сосудов ограничивает максимальный рост мхов и накладывает зависимость от влажной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мхов: образование и развитие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формируются в спорангии спорофита и обладают способностью переноситься ветром и водой на значительные расстояния.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в влажную среду споры прорастают в протонему — нитевидное образование, из которого развивается новый гаметофит.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мхов и его значение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быстро воспроизводиться частями стебля и листьев, что обеспечивает быстрое восстановление после повреждений экосистемы.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и почки способствуют восстановлению и позволяют мхам колонизировать новые участки без необходимости спор.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распространение усиливает выживаемость мхов в сложных условиях и повышает их экологическую устойчивость.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виды мхов: примеры и экология
</a:t>
            </a:r>
            <a:endParaRPr lang="en-US" sz="2275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обитает в болотистых и влажных местах, создавая плотный слой мха, который задерживает влагу и образует торфяники. Этот вид играет ключевую роль в экосистемах болот, поддерживая влажность и создавая особый микроклимат.
</a:t>
            </a:r>
            <a:endParaRPr lang="en-US" sz="785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— строитель болот и влагоёмкий защитник
</a:t>
            </a:r>
            <a:endParaRPr lang="en-US" sz="923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мох широко распространён в тенистых лесах и на опушках, предпочитая влажные, но хорошо аэрированные почвы. Кукушкин лён способствует почвообразованию и поддерживает микросреду для насекомых и мелких организмов.
</a:t>
            </a:r>
            <a:endParaRPr lang="en-US" sz="790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 — обитатель лесов и опушек
</a:t>
            </a:r>
            <a:endParaRPr lang="en-US" sz="1002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Маршанция встречается на увлажнённых почвах по берегам водоёмов и ручьёв. Благодаря чувствительности к влаге, она служит показателем экологического состояния местности и способствует очистке воды.
</a:t>
            </a:r>
            <a:endParaRPr lang="en-US" sz="790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Маршанция — мох влажных берегов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Фиссиденс предпочитает тенистые и влажные места, включая скальные поверхности и устья ручьёв. Его компактный рост помогает удерживать влагу и уменьшать эрозию на крутых склонах.
</a:t>
            </a:r>
            <a:endParaRPr lang="en-US" sz="897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Фиссиденс — специалист тенистых склонов и скал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мхов: основные функции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выполняют важные функции в природе, влияя на водный режим, почвообразование, защиту от эрозии и создание среды для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поддерживают стабильность экосистем, регулируя влажность, формируя почву и создавая среду обитания для биоразнообразия.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экологии мхов,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болот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Сфагновые мхи накапливаются в холодных и влажных условиях, создавая плотные слои, замедляющие разложение растений и способствующие развитию болот.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растительных остатков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Мёртвые части мха и других растений в болотах разлагаются медленно из-за низкой кислотности и кислорода, обеспечивая образование органического слоя.
</a:t>
            </a:r>
            <a:endParaRPr lang="en-US" sz="1332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торфа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неполного разложения слои сфагнума превращаются в торф — полезный природный ресурс с высоким содержанием углерода.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хозяйственная значимость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Торфяники служат хранилищем углерода, предотвращая его выброс в атмосферу, а торф используется как топливо и в сельском хозяйстве.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мхи и формирование торфа: значение для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мхов к жизни на суше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удерживать большое количество воды в клетках, что обеспечивает им устойчивость к пересыханию и позволяет дольше сохранять жизнеспособность в засушливые периоды.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обладают высокой способностью быстро восстанавливаться после длительного высыхания, что помогает выжить в изменяющихся условиях окружающей среды.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тканей способствует замедленному испарению воды, а отсутствие развитой сосудистой системы компенсируется эффективным удержанием влаги внутри тела мха.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Ризоиды мхов прочно прикрепляют растения к субстрату, стабилизируя их положение и способствуя поглощению влаги и минеральных веществ из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уплотнённых зарослях мхов находят убежище различные насекомые, пауки и моллюски. Эти микроэкосистемы обеспечивают безопасность и источники питания для множества мелких видов.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создают приют для насекомых и мелких животных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часто вступают в симбиотические отношения с микроскопическими грибами и бактериями. Эти связи улучшают обмен веществ и способствуют обогащению почвы питательными веществами.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грибами и бактериями
</a:t>
            </a:r>
            <a:endParaRPr lang="en-US" sz="1058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толще мха обитают водоросли и простейшие, которые создают микроклимат, поддерживают влажность и участвуют в кругообороте веществ в экосистеме.
</a:t>
            </a:r>
            <a:endParaRPr lang="en-US" sz="858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 водорослями и простейшими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мхов с другими организмами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мхов на круговорот воды в экосистемах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эффективно удерживают влагу в своих клетках, что способствует стабильному поддержанию влажности почвы и окружающей среды даже в засушливые периоды.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замедляют процесс испарения воды, создавая микроклимат, который предотвращает пересыхание грунтов и сохраняет водный баланс в экосистемах.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мхи защищают берега водоёмов и лесные почвы от эрозии, предотвращая вымывание и разрушение грунта вследствие дождей и ветров.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24" y="1087125"/>
            <a:ext cx="1685752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33" y="1087125"/>
            <a:ext cx="1685752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174" y="1087125"/>
            <a:ext cx="1685752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1999" y="1087125"/>
            <a:ext cx="1685752" cy="201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мхов в жизни человека
</a:t>
            </a:r>
            <a:endParaRPr lang="en-US" sz="2463" dirty="0"/>
          </a:p>
        </p:txBody>
      </p:sp>
      <p:sp>
        <p:nvSpPr>
          <p:cNvPr id="9" name="Text 1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4381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Торф, образующийся из мёртвого сфагнума, широко используется в отоплении и сельском хозяйстве для улучшения структуры почвы и увеличения её плодородия.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4381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как природное топливо и удобрение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2609620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торф применяют как натуральный изоляционный материал, который отличается доступной ценой, экологичностью и хорошими теплоизоляционными свойствами.
</a:t>
            </a:r>
            <a:endParaRPr lang="en-US" sz="897" dirty="0"/>
          </a:p>
        </p:txBody>
      </p:sp>
      <p:sp>
        <p:nvSpPr>
          <p:cNvPr id="13" name="Text 5"/>
          <p:cNvSpPr txBox="1"/>
          <p:nvPr/>
        </p:nvSpPr>
        <p:spPr>
          <a:xfrm>
            <a:off x="2609620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 в строительстве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5461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свойства мхов позволяют использовать их для очистки воды от загрязнений, бактерий и взвешенных частиц, что делает их востребованными в экологически чистых технологиях.
</a:t>
            </a:r>
            <a:endParaRPr lang="en-US" sz="881" dirty="0"/>
          </a:p>
        </p:txBody>
      </p:sp>
      <p:sp>
        <p:nvSpPr>
          <p:cNvPr id="15" name="Text 7"/>
          <p:cNvSpPr txBox="1"/>
          <p:nvPr/>
        </p:nvSpPr>
        <p:spPr>
          <a:xfrm>
            <a:off x="4775461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941286" y="3780575"/>
            <a:ext cx="16872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применяется как антисептический материал для перевязок, а мхи часто используют для озеленения интерьеров, создания зелёных стен и декоративных композиций.
</a:t>
            </a:r>
            <a:endParaRPr lang="en-US" sz="897" dirty="0"/>
          </a:p>
        </p:txBody>
      </p:sp>
      <p:sp>
        <p:nvSpPr>
          <p:cNvPr id="17" name="Text 9"/>
          <p:cNvSpPr txBox="1"/>
          <p:nvPr/>
        </p:nvSpPr>
        <p:spPr>
          <a:xfrm>
            <a:off x="6941286" y="3241225"/>
            <a:ext cx="1687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ландшафтный дизайн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мхов: разнообразие по континентам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видов наблюдается в умеренных и влажных регионах, особенно в лесных и болотных зонах Европы и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видов сосредоточена в климатических поясах с влажным умеренным климатом, что связано с требованиями мхов к влажности и температуре.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обзор разнообразия мхов, 2022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мхов и меры их охраны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включает создание заповедников, восстановление болот, запрет на добычу торфа и проведение образовательных кампаний среди населения по значимости мхов.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строительство приводят к фрагментации местообитаний, создавая барьеры для распространения и восстановления моховых сообществ.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вырубка лесов уменьшают естественные места обитания мхов, что нарушает экосистемы и сокращает биоразнообразие.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негативно сказывается на мхах, снижая их способность к фотосинтезу и приводя к снижению численности популяций в городских и промышленных зонах.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мхов для природы и общества: ключевые выводы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играют незаменимую роль в экосистемах и человеке, поддерживая влажность, защищая почву и способствуя биоразнообразию. Их охрана — залог устойчивого будущего природы и человечества.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2026-05-07T10:09:00Z</dcterms:created>
  <dcterms:modified xsi:type="dcterms:W3CDTF">2026-05-07T10:09:00Z</dcterms:modified>
</cp:coreProperties>
</file>