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History of Theatre: key stages and English vocabulary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обрядов к современной сцене: история театра и английские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in English: language in action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помогает учить английский через живую речь, эмоции и сценические ситуации. Здесь легко запомнить слова character, role, scene, act, director, audience и applause, а также увидеть, как классические тексты звучат на сцене.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earliest forms of theatre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4848000" y="1122126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Египте, Китае, Индии и Греции первые представления были связаны с обрядами, праздниками и мифами о богах и героях.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26075" y="2844163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маски и хор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театре использовали маски, танцы, музыку и хоровое пение; эти приёмы позже стали важной частью сценического языка многих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обряда к сценическому искусству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праздничное действие постепенно стало театром.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цивилизация развивала театр по-своему: от трагедии и комедии до музыкальных и масочных форм.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традиции различались, но все они сделали театр зрелищным, коллективным и выразительным.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театра древних цивилизаций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Ancient theatre traditions: a comparison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Greek theatre and the amphitheatre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под открытым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театры строили на склонах холмов, поэтому зрители хорошо видели сцену и слышали актёров без микрофонов. Такие здания вмещали тысячи людей и были частью города.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 великие драматурги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до н. э. появились трагедии Эсхила, Софокла и Еврипида. Их пьесы рассказывали о судьбе человека, выборе и ответственности перед богами и обществом.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 хор
</a:t>
            </a:r>
            <a:pPr algn="l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помогали отличать персонажей и усиливали образ героя, а хор комментировал события и выражал мнение общества. Так спектакль становился понятнее для большой аудитории.
</a:t>
            </a:r>
            <a:endParaRPr lang="en-US" sz="1032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vocabulary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важны слова amphitheatre, chorus, mask, tragedy, comedy и audience. Они помогают описать устройство древнего театра и его главные художественные особенности.
</a:t>
            </a:r>
            <a:endParaRPr lang="en-US" sz="10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Roman theatre and entertainment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Заимствование греческой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многое взяли у греков, но сделали театр более шумным и праздничным. Спектакли стали рассчитаны на широкую публику, которая ждала яркого зрелища и простого сюжета.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Популярные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любили комедию, мим и пантомиму. В этих формах было меньше торжественности, зато больше движения, смешных ситуаций и понятных жестов.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Сложные здания и эффекты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театральные здания стали более сложными и удобными для больших представлений. В постановках использовали музыку, танцы и яркие сценические эффекты, чтобы удержать внимание зрителей.
</a:t>
            </a:r>
            <a:endParaRPr lang="en-US" sz="964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Театр как развлечение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римской сцены важнее всего было впечатление, а не глубокое размышление. Поэтому театр служил прежде всего развлечением и собирал очень разную аудиторию.
</a:t>
            </a:r>
            <a:endParaRPr lang="en-US" sz="10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изменились формы спектакля, места выступлений и смысл театра в разные эпохи.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театр был связан с мифами и городской жизнью, а средневековый — с церковью и нравственным воспитанием.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театра: античность и Средневековье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Ancient theatre and medieval theatre: key differences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Medieval theatre in Europe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сюжеты
</a:t>
            </a:r>
            <a:pPr algn="ctr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Римской империи на первый план вышли истории из Библии, рассказы о святых и сцены борьбы добра со злом. Театр стал понятным и поучительным для горожан.
</a:t>
            </a:r>
            <a:endParaRPr lang="en-US" sz="939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для 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часто показывали на площадях, у церквей и на городских улицах. Зрителями были обычные жители, которые собирались посмотреть знакомые истории и праздничные действия.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Воспитательная роль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театр не только развлекал, но и учил. Он напоминал о христианских ценностях, добродетели и ответственности человека за свои поступки.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культурой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постановки были частью религиозной жизни общества и помогали передавать важные идеи тем, кто не читал книги. Поэтому театр оставался значимым даже без античной формы.
</a:t>
            </a:r>
            <a:endParaRPr lang="en-US" sz="9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Renaissance theatre: three bright stories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сцена в масках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площадях Италии актёры commedia dell’arte играли живо и свободно, часто опираясь на импровизацию. Маски Arlecchino и Piero сразу узнавались зрителями, а каждый выход на сцену превращался в весёлую игру характеров.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театр становится постоянным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появились стационарные театры, где труппа играла для разных зрителей снова и снова. Здесь особенно важными стали stage, company, actor и audience, потому что спектакль теперь был настоящим городским событием.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сила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соединяли историю, юмор, драму и сильные чувства, поэтому их понимали и взрослые, и подростки. Его тексты стали примером того, как script может раскрывать характер и судьбу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Возрождение драматургия стала самостоятельной и влиятельной частью европейской культуры, а пьесы начали активно обсуждать человека, общество и характер.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выделяется как самый узнаваемый автор, но каждый из названных драматургов существенно обновил театр своей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теме презентации; значения являются условной сравнительной оценкой без статистического источника.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Major writers of the Renaissance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theatre changed in the 17th–18th centuries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постепенно выходит из строгих религиозных рамок. Пьесы становятся более светскими, а зрители ждут не только поучения, но и яркого сюжета.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09817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оформление усложняется: появляются декорации, более точное деление на сцены и акты, а исполнение ролей становится более профессиональным.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96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всё внимательнее показывают не только правителей, но и обычных людей, их семейные споры, ошибки и моральный выбор.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094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европейском театре усиливается интерес к характеру героя и логике сюжета. Пьеса становится более стройной, а актёрская игра — более естественной.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Russian theatre: from buffoons to the stage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истоки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русский театр вырос из выступлений скоморохов, песен, плясок и кукольных забав. Эти формы были близки людям и соединяли музыку, движение и живую реакцию публики.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при дворе появились первые спектакли, рассчитанные на узкий круг зрителей. Так начался переход от народного зрелища к более организованной сценической традиции.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России возникли открытые театры для широкой публики. Представления стали регулярнее, а актёрская профессия — заметнее и важнее для культуры страны.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театр вошёл в повседневную культурную жизнь. Для английской лексики здесь особенно полезны слова stage, performance, actor, play и theatre company.
</a:t>
            </a:r>
            <a:endParaRPr lang="en-US" sz="9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российский театр прошёл путь от придворных представлений к национальной сцене и затем к зрелому художественному искусству.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расширял круг зрителей и повышал роль театра: от придворного развлечения к важному культурному институту.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русского театра; дата 1756 года традиционно связана с учреждением первого русского публичного театра.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stages in the development of Russian theatre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Realism in the 19th century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характер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XIX века всё чаще показывали человека не как условный образ, а как личность с привычками, сомнениями и сильными чувствами.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диалог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стала звучать ближе к реальной жизни. Диалоги помогали раскрывать отношения героев и развивать действие без лишней условности.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появились знакомые детали повседневной жизни: дом, семья, работа, разговоры о деньгах и положении в обществе.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стал показывать не только события, но и внутреннюю борьбу героя. Зритель видел, как человек принимает трудное решение и несёт его последствия.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performance is created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создания спектакля — от замысла до реакции зрителей.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in the 20th century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театры начали смелее работать с пространством, светом и движением. Постановка могла удивлять не только текстом, но и необычной визуальной формой.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Режиссёрский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режиссёра заметно выросла: он стал не просто организатором, а автором общего замысла спектакля, который соединяет игру, музыку, оформление и темп действия.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всё чаще говорил о войне, свободе, выборе и ответственности. Зрители видели на сцене вопросы, которые были важны для общества и для отдельного человека.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со зрителем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способы вовлекать публику: неожиданные паузы, необычные площадки, активное использование звука и света. Сцена стала более открытой для эксперимента.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постановки легко объединяют классику и новые формы: видео, проекции, нестандартные площадки и прямой контакт с аудиторией.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современного театра — не одна новинка, а сочетание разных средств, которые усиливают смысл спектакля.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теме презентации; доли являются условными и не основаны на статистическом измерении.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modern theatre modern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today: in the world and at school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театр существует в драматической, музыкальной, кукольной и уличной форме. Каждая из них по-своему рассказывает историю и привлекает свою аудиторию.
</a:t>
            </a:r>
            <a:endParaRPr lang="en-US" sz="113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задания на уроках помогают тренировать память, речь и внимание. Работа в группе учит слушать других и договариваться о совместном результате.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помогает смотреть на события через переживания героя. Благодаря этому зритель лучше понимает чужие эмоции, мотивы и трудные жизненные выборы.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Инсценировки особенно полезны на уроках английского языка: они развивают диалоги, интонацию, произношение и уверенность в устной речи.
</a:t>
            </a:r>
            <a:endParaRPr lang="en-US" sz="1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changes, but its purpose remains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прошёл долгий путь от обряда до современной сцены, но не потерял главного смысла: говорить о человеке, его выборе и чувствах. Именно поэтому он остаётся живым и нужным.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2026-05-31T09:42:07Z</dcterms:created>
  <dcterms:modified xsi:type="dcterms:W3CDTF">2026-05-31T09:42:07Z</dcterms:modified>
</cp:coreProperties>
</file>