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«Сбирается с силами русский народ…»: историческая тема в литературе о Смутном времени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как испытание народа, веры и государственной воли.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эпоха Смуты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1598–1613 годов стали для русской культуры примером исторического кризиса, где решались судьба власти, страны и самого народа.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как художественная тема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Смута изображается через столкновение распада и соборности: страна теряет устойчивость, но в народе обнаруживается внутренняя опора.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позволяет показать нравственный выбор человека, который отвечает не только за себя, но и за судьбу Родины.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возникают мотивы тревоги, жертвенности, общего дела и постепенного восстановления порядка после исторической катастрофы.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литературном изображении Смуты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текстах о Смуте — не безликая масса, а исторический герой, способный к самоорганизации, единству и жертве ради общего будущего.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эта тема раскрывается через Москву 1612 года, ополченцев с хоругвями и образ Казанской иконы Божией Матери как символ духовной поддержки.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опоры литературной 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нарастал кризис и как постепенно складывались условия для восстановления власти.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разрушение государства, тем заметнее значение народного объединения как поворотного исторического фактора.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Смутного времени: 1598–1613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ополчение как сюжет неудачи и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ополчение 1611 года стало важным, но незавершённым опытом сопротивления, показавшим, что одного порыва недостаточно для победы.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осмыслении этот эпизод подчёркивает цену несогласия и показывает, что патриотизм требует организации и ответственности.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ослабили разногласия между воеводами, нехватка средств, слабая дисциплина и отсутствие единого центра принятия решений.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первого ополчения делает последующий успех второго ополчения ещё более значимым и исторически убедительным.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 второму ополчению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формирования народного движения 1611–1612 годов
</a:t>
            </a:r>
            <a:endParaRPr lang="en-US" sz="15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Минин как образ гражданского служения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Минин в исторической памяти представлен как человек, который не ждёт помощи сверху, а берёт ответственность за общее дело. Его авторитет рождается из личной честности и практического 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инициатива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убеждает людей жертвовать средствами и силами ради спасения страны. В этом образе особенно важна мысль: исторический поворот может начаться с инициативы обычного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Пожарский как образ военного руководителя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Пожарский показан как воевода, в котором соединяются личная доблесть, выдержка и способность действовать обдуманно, без лишнего риска.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традиции его образ связан с долгом, верностью и умением объединять людей в условиях, когда государственный порядок ещё не восстановлен.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значение основано не только на военной силе, но и на доверии, которое он вызывает как честный и дисциплинированный руководитель.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второго ополчения и его опора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стало общим делом разных сословий и городов.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обеспечили не отдельные силы, а соединение регионов, сословий и ресурсов вокруг одной задачи.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Втором ополчении 1612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силы, поддержавшие ополчение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действовали не поодиночке, а в общей системе снабжения, военной службы и духовной поддержки.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возможной благодаря широкому межсословному союзу, а не усилиям одной социальной группы.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материалам школьного курса истории и литературы о Смутном времени; точные количественные данные в источниках не фиксируются.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как временный центр управления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Ярославле ополчение впервые получило устойчивый центр принятия решений: здесь велись переговоры, уточнялись цели похода и выстраивалась общая дисциплина.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литературного понимания важно, что Ярославль обозначает переход от стихийного протеста к ответственному государственному действию, где важны порядок, согласие и план.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усилилась хозяйственная и административная сторона движения: собирались средства, распределялись обязанности и налаживалась связь с другими городами.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Москвы в 1612 году как решающий этап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длилась на фоне нехватки продовольствия, изоляции гарнизона и постепенного усиления давления со стороны ополчения.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преимущество ополчения обеспечили контроль подступов, истощение противника и согласованное осадное давление.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 событиям осады Москвы в 1612 году; количественные значения на диаграмме условно отражают стратегическую значимость участков.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Казанская икона Божией Матери в исторической памяти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Казанская икона в сюжете 1612 года воспринимается как знак духовной поддержки, который соединяет молитву, надежду и общее чувство ответственности за судьбу страны. Образ усиливает мотив единения перед испытанием.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традиции икона помогает увидеть в ополчении не только военное событие, но и нравственный подвиг. Через нее передается идея, что историческая победа мыслилась как общее спасение.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8812"/>
            <a:ext cx="4814700" cy="23436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1612 год среди переломных дат русской истории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кризис власти постепенно сменяется восстановлением государственности.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1612 год занимает центральное место между распадом и восстановлением: он соединяет сопротивление народа и последующее утверждение новой власти.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Смутного времени по общеизвестным историческим датам.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освобождения Москвы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польского гарнизона осенью 1612 года стала не просто военной удачей, а событием, вернувшим стране шанс на политическое собирание и восстановление управления.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Москвы не исчезли все противоречия, однако исчез главный символ распада — чужая военная сила в столице, мешавшая нормальной государственной жизни.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историко-литературном смысле итог особенно важен: победа была достигнута не численным превосходством, а согласованием усилий, терпением и общим чувством долга.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победы ополчения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эффект оказался заметнее и быстрее, чем хозяйственное восстановление, которое потребовало еще многих лет.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ополчения прежде всего укрепила легитимность и единство, создав основу для долгого, но уже возможного восстановления страны.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шкала по историческому материалу о последствиях освобождения Москвы; значения носят сравнительный, а не статистический характер.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1612 годе в культурной традиции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ноября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объединяет память об освобождении Москвы и церковное почитание Казанской иконы Божией Матери. Так историческое событие закрепилось в календаре как знак национального согласия.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значение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литературы тема важна как пример связи текста, истории и памяти. Она помогает увидеть, как народный подвиг превращается в устойчивый культурный образ.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смысл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о 1612 годе подчеркивает роль веры, молитвы и нравственной опоры. В этом сюжете духовное измерение становится частью общего исторического подвига.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«Сбирается с силами русский народ…»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этой теме показан как историческая сила, способная преодолеть хаос, когда частные интересы уступают месту общей ответственности и общему делу.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тема раскрывает соборность, выбор в пользу Родины и мысль о том, что свобода и порядок требуют совместных усилий.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поддержка, особенно образ Казанской иконы Божией Матери, придает событию смысл не только политического, но и нравственного единения.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Минин и Дмитрий Пожарский воплощают разные, но взаимодополняющие формы служения: гражданскую инициативу и дисциплинированное руководство.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ответственности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Смуте и ополчении 1612 года показывает, как из распада рождается единство, если люди готовы к ответственности, доверию и совместному действию.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2026-05-19T20:12:31Z</dcterms:created>
  <dcterms:modified xsi:type="dcterms:W3CDTF">2026-05-19T20:12:31Z</dcterms:modified>
</cp:coreProperties>
</file>