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демократии в Афинах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афиняне пришли от власти знати к участию граждан.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до реформ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Афинами управляли знатные роды. Долги, бедность и споры между богатыми и простыми людьми всё сильнее раскачивали город и требовали перемен в старых порядках.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подтолкнуло Афины к переменам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появились у многих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ремёсла приносили доход не только знатным семьям. Всё больше горожан богатели своим трудом и хотели, чтобы их голос тоже учитывался при решении общих дел.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нужно было защищать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Афинское войско состояло из самих граждан, которые выходили на защиту полиса. Когда люди рисковали жизнью ради города, вопрос о правах и справедливости становился особенно важным.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Несправедливость росла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порядки уже не устраивали многих жителей. Одни накапливали богатство и власть, а другие чувствовали себя бесправными, поэтому в обществе усиливалось требование изменений.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города менялись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становились более живым и разнородным городом. Чем больше людей участвовало в экономике и защите полиса, тем труднее было сохранять управление только в руках знати.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 и несправедливость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земледельцы брали зерно или деньги в долг, а потом не могли вернуть их вовремя. Из-за этого они лишались участков и становились ещё беднее.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Долговое рабство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долги афинянина могли превратить в раба. В тяжёлых случаях в зависимость попадали даже члены его семьи, что делало бедность особенно страшной.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одни семьи богатели, а другие теряли свободу и землю, недовольство быстро росло. В городе усиливались споры между богатыми и простыми гражданами.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реформ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несправедливость стала одной из главных причин будущих преобразований. Афинянам нужно было изменить правила, чтобы сохранить порядок и уменьшить напряжение.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713698"/>
            <a:ext cx="4208700" cy="7179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реформаторы Афин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политика по-разному меняли устройство города, но вместе подготовили путь к демократии.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 снял остроту кризиса, а Клисфен перестроил управление так, чтобы участие граждан стало шире и устойчивее.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Древнегреческая история; реформы Солона около 594 г. до н. э., Клисфена — 508–507 гг. до н. э.
</a:t>
            </a:r>
            <a:endParaRPr lang="en-US" sz="7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Афин к демократии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социальный кризис привёл к реформам и новым органам власти.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Солона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 рабство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 запретил обращать афинских граждан в рабство за долги. Это решение защитило беднейших жителей и остановило одну из самых болезненных причин конфликтов в городе.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разряда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разделил граждан на четыре имущественных разряда. Теперь участие в управлении зависело не только от знатности, но и от размера имущества и общественной роли человека.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не сделали Афины полностью демократическими, однако они открыли путь к более широкому участию граждан в жизни полиса и ослабили власть старых семей.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стало меньше страха перед потерей свободы из-за долгов. Общество получило шанс решать споры не только силой, но и по установленным правилам.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реформ Солона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9675" y="2787078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стали законными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Решать конфликты стало легче по законам и через суд, а не только через давление сильных людей. Это сделало жизнь в городе более упорядоченной.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1688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получили защиту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простых граждан исчезла самая страшная угроза — долговое рабство. Хотя их права оставались ограниченными, они получили больше безопасности, чем раньше.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13705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незнатных выросло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Богатые, но незнатные афиняне смогли активнее участвовать в делах полиса. Так в управлении стало больше людей, чем в прежние времена.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изменились права разных групп граждан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 разных групп афинян были неравные возможности влиять на жизнь полиса.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Солона права расширились, но решающими оставались гражданство, имущество и пол.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групп афинского общества по описанию реформ Солона; точные доли не установлены.
</a:t>
            </a:r>
            <a:endParaRPr lang="en-US" sz="5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Клисфен и десять племён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власть 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Клисфен уменьшил влияние старой знати, чтобы управление Афинами не зависело от нескольких богатых семей. Это помогло сделать политику более общей и менее замкнутой.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племена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разделил граждан на десять племён, объединявших жителей города, побережья и внутренних районов. Такая система смешивала разные группы населения и ослабляла старые связи.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общему управлению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организация Афин помогала решать дела полиса шире и справедливее. Власть постепенно переходила от родовых привилегий к участию граждан в общих решениях.
</a:t>
            </a:r>
            <a:endParaRPr lang="en-US" sz="10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афинской демократии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афинской демократии: реформы Солона и Клисфена, классический период Афин.
</a:t>
            </a:r>
            <a:endParaRPr lang="en-US" sz="666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органа помогали гражданам участвовать в управлении полисом.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Собрание, совет и суд дополняли друг друга: одни обсуждали, другие готовили, третьи контролировали законность решений.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принятия решения в Афинах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работу Совета 500, народного собрания, суда и должностных лиц в афинской демократии.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Остракизм — защита от опасной власти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на черепке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писали имя человека на остраконе — черепке или куске глины. Так они показывали, кого считали слишком опасным для полиса и его свобод.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большинства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имя набирало много голосов, человека могли удалить из Афин на десять лет. Это происходило без суда за преступление и служило мерой предосторожности.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полиса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Остракизм помогал не допустить, чтобы один политик или военачальник захватил слишком большую власть. Афиняне старались сохранить равновесие между влиянием граждан.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наказание, а мера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практика была связана не с местью, а с заботой о городе. Афиняне выбирали безопасность полиса, даже если приходилось временно удалять известного человека.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граждане влияли сильнее всего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роль принадлежала тем сферам, где нужно было обсуждение и решение общих дел. В управлении и войске чаще требовались опыт и доверие.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Афиняне сильнее всего участвовали в собрании и суде, а в должностях с высокой ответственностью сохранялись более строгие требования.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устройству афинской демократии в V веке до н. э.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афинской демократии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граждане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Полноправное участие в управлении имели только взрослые мужчины-граждане Афин. Именно они могли голосовать, выступать и занимать многие должности в полисе.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Исключённые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Женщины, рабы и переселенцы-метэки не получали таких же прав. Они жили и работали в городе, но не могли влиять на решения государства.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всеобщее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 стала важным шагом вперёд, но она не давала равных прав всем жителям. Поэтому её нельзя считать демокрацией в современном смысле.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море помогло Афинам стать сильнее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Пирей оживает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 гавани Пирея швартуются торговые суда, и на причалах сразу становится шумно. Здесь разгружают зерно, керамику и масло, а затем товары расходятся по рынкам Афин и дальше по морским путям.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защищает торговлю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корабли охраняют путь к союзникам и не позволяют врагам перекрыть поставки. Благодаря флоту Афины могли уверенно торговать, а моряки и кораблестроители становились важной частью жизни города.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мастеров и купцов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торговля приносит доход, растёт спрос на работу ремесленников, перевозчиков и портовых рабочих. Экономическая сила Афин поддерживала новые политические идеи и помогала городу платить за общественные обязанности.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дало участие граждан в управлении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афиняне участвовали в решениях, тем заметнее становилась связь между личной ответственностью и интересами всего полиса.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граждан усиливало контроль, спор и обсуждение, а вместе с ними — чувство, что город принадлежит самим афинянам.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афинской демократии, классический период.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Афины стали примером для других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9675" y="2787078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показали, что важные вопросы можно обсуждать не только в узком кругу знати. Когда граждане собирались и голосовали, управление становилось делом многих людей.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1688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собрание, Совет 500 и народный суд стали узнаваемыми признаками афинского строя. Именно эти учреждения помогли сделать демократию видимой и понятной другим.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13705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опыт Афин изучали историки и мыслители. Он стал одним из первых примеров того, как граждане могут влиять на жизнь государства через участие и обсуждение.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в Афинах и сегодня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изменились представления о правах граждан и способах управления государством.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демократия стала более массовой и равной, а афинская была важным, но очень ограниченным первым шагом.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афинской демократии и современных представительных систем.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Афин к идее народной власти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Афин показывает, как борьба с несправедливостью может изменить устройство государства. Реформы Солона и Клисфена открыли путь к участию граждан и оставили важный урок для будущего.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2026-06-01T00:00:15Z</dcterms:created>
  <dcterms:modified xsi:type="dcterms:W3CDTF">2026-06-01T00:00:15Z</dcterms:modified>
</cp:coreProperties>
</file>