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Восток в Средние века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Восток: исторический обзор религии, культуры, науки и торговли.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и историографический контекст Средневекового Востока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охватывает Ближний, Средний и Дальний регионы, включая Арабский халифат, Иран, Индию и Китай. Источники: хроники, археология, путешественники — ключ к пониманию культурных связей и влияния на Европу.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халифат и его столица Багдад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арабской цивилизации в период Средневековья связан с Багдадом, ставшим центром политической и культурной жизни, ключевым узлом торговых путей и науки.
</a:t>
            </a:r>
            <a:endParaRPr lang="en-US" sz="1299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империя и Константинополь
</a:t>
            </a:r>
            <a:pPr algn="l" indent="0" marL="0">
              <a:lnSpc>
                <a:spcPct val="115000"/>
              </a:lnSpc>
              <a:buNone/>
            </a:pPr>
            <a:r>
              <a:rPr lang="en-US" sz="71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Византия, как продолжатель Римской империи, выступала барьером и мостом между Востоком и Западом, сохраняя христианство и развитую культуру.
</a:t>
            </a:r>
            <a:endParaRPr lang="en-US" sz="1333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государства и среднеазиатские династии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Сасанидов и Сельджуков формировали политическую инфраструктуру Ирана и Средней Азии, развивая административные традиции и культурные обмены.
</a:t>
            </a:r>
            <a:endParaRPr lang="en-US" sz="1236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империи и индийские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Тан, Сун и Мин, а также средневековые индийские государственные образования, создавали мощные культурные и экономические центры, такие как Пекин и Агра.
</a:t>
            </a:r>
            <a:endParaRPr lang="en-US" sz="1299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Востока в Средние века
</a:t>
            </a:r>
            <a:endParaRPr lang="en-US" sz="25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распространение ислама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VII века арабские племена объединились под знаменем ислама, сформировав мощный халифат, который быстро распространил влияние от Испании до Индии.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 и «Дом Мудрости»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 стал интеллектуальным центром мира, где переводили и собирали знания античности и Востока, способствуя развитию медицины, астрономии и философии.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и торговля халифата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системы налогообложения и судебной власти обеспечивали стабильность, а торговые пути связывали Европу, Азию и Африку, стимулируя экономический рост.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халифат: развитие и достижения
</a:t>
            </a:r>
            <a:endParaRPr lang="en-US" sz="28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основы восточного общества: ислам
</a:t>
            </a:r>
            <a:endParaRPr lang="en-US" sz="243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зародился в VII веке на Аравийском полуострове, Мухаммед был религиозным и политическим лидером, создавшим новую религиозно-политическую общность.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веры — Коран, Сунна и Шариат — регламентировали мораль, жизнь и юридические нормы общества мусульман.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Хадж, обязательное паломничество, объединил мусульман в единую умму, сформировав общую культурную идентичность и солидарность между народами.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— духовная основа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сформировал религиозные и культурные традиции, которые определяли мораль, ритуалы и искусство, с храмами как центрами общественной жизни.
</a:t>
            </a:r>
            <a:endParaRPr lang="en-US" sz="1463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 его влияние на Юго-Восточную Азию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буддизма оказало значительное влияние на архитектуру и мораль, в частности монастыри и пагоды, такие как Ангкор-Ват, стали символами духовности.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религий в образовании и этике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учения индуизма и буддизма влияли на социальные институты и систему образования, формируя особенности культуры в индийском и китайском регионах.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мировые религии Востока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— мост между Востоком и Западом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и культурное наследие Византии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сохраняла наследие Древнего Рима, развив православие и возвышая архитектурные памятники, включая собор Святой Софии.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как посредник и хранитель традиций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играла ключевую роль в дипломатии и торговле, распространяя технологии и знания между Востоком и Западом в течение Средних веков.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75" y="1094114"/>
            <a:ext cx="2005200" cy="17956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375" y="1094114"/>
            <a:ext cx="2005200" cy="1795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650" y="1094114"/>
            <a:ext cx="2005200" cy="179567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925" y="1094114"/>
            <a:ext cx="2005200" cy="179567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74613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Тан — расцвет культуры и власти
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74688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Тан отличался укреплением центральной власти, развитием искусства и поэзии, а также установлением контактов с соседними странами.
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2709009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Сун и инновации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709084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Сунские реформы включали развитие экзаменационной системы для чиновников и важные технические изобретения, такие как печатание и компас.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743405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Юань — время монгольской династии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743480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Юань объединила империю под властью монголов, активно развивая внешнюю торговлю и культурные связи с Евразией.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6777801" y="3103484"/>
            <a:ext cx="16938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Мин и урбанистика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6777876" y="3566944"/>
            <a:ext cx="16938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 усилили административные структуры, способствовали развитию городов и искусства, отмечая новый этап в экономическом и культурном подъёме страны.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Китай: династии и достижения
</a:t>
            </a:r>
            <a:endParaRPr lang="en-US" sz="26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Средневековом Востоке: медресе и университеты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 — основание Дома Мудрости в Багдаде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перевода и изучения древних текстов, развитие астрономии, медицины и математики, укрепление интеллектуальных традиций.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 — медресе в Дамаске и Кордове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образовательная деятельность, сочетание религиозного и светского знаний с акцентом на развитие наук и обучение переводчиков.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XIII–XV века — международный обмен знаниями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научных контактов между Востоком и Западом, что способствовало распространению античных и индийских текстов в 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технические достижения Средневекового Востока
</a:t>
            </a:r>
            <a:endParaRPr lang="en-US" sz="201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астрономии: строительство обсерваторий в Багдаде, Марве и Самарканде, совершенствование астролябии для наблюдений.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математику: создание алгебры аль-Хорезми, распространение позиционной системы счисления и арабских цифр.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открытия: труды Авиценны и Рази по анатомии, фармакологии и клинической медицине, широкое использование и перевод их трудов.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инновации: изобретения бумаги, пороха, компаса и печатных технологий, изменивших научный и экономический ландшафт.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мечети Омейядов в Дамаске
</a:t>
            </a:r>
            <a:pPr algn="l" indent="0" marL="0">
              <a:lnSpc>
                <a:spcPct val="115000"/>
              </a:lnSpc>
              <a:buNone/>
            </a:pPr>
            <a:r>
              <a:rPr lang="en-US" sz="62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ярких памятников исламской архитектуры является мечеть Омейядов, построенная в VIII веке. Её минареты и мозаичные украшения отражают художественные традиции того времени и служат примером гармоничного сочетания функциональности и красоты.
</a:t>
            </a:r>
            <a:endParaRPr lang="en-US" sz="1179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 Скалы — культурное наследие Иерусалима
</a:t>
            </a:r>
            <a:pPr algn="l" indent="0" marL="0">
              <a:lnSpc>
                <a:spcPct val="115000"/>
              </a:lnSpc>
              <a:buNone/>
            </a:pPr>
            <a:r>
              <a:rPr lang="en-US" sz="6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уникальный архитектурный памятник отличается золотым куполом и сложными геометрическими узорами. Купол Символизирует духовное единство и является одним из важнейших сакральных сооружений для мусульман.
</a:t>
            </a:r>
            <a:endParaRPr lang="en-US" sz="1126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 — символ великолепия индийского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6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Мавзолей, построенный в XVII веке, поражает своей белоснежной мраморной красотой и богатством декора. Его архитектура сочетает элементы персидского и индийского стилей, создавая гармоничное произведение искусства.
</a:t>
            </a:r>
            <a:endParaRPr lang="en-US" sz="1126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Альхамбра — шедевр мавританской архитектуры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в Испании, дворец знаменит резными арками, мозаичными украшениями и сложной каллиграфией. Это произведение искусства отражает высокий уровень градостроительства и мастерства восточных ремесленников.
</a:t>
            </a:r>
            <a:endParaRPr lang="en-US" sz="1126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Средневекового Востока
</a:t>
            </a:r>
            <a:endParaRPr lang="en-US" sz="24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культурные традиции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поэзия достигла расцвета благодаря выдающимся поэтам, таким как Омар Хайям и Фирдоуси, которые заложили основы литературной традиции и сохранили национальное наследие.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арабская литература включает знаменитые сборники, например, «Тысяча и одна ночь», а также произведения Аль-Джахиза и Аль-Мутанабби, формировавшие культурную идентичность.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Буддизм, индуизм и ислам оказали глубокое влияние на тематику и жанры литературы, формируя нравственные и философские ценности в произведениях Востока.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контакты с Западом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— связующая артерия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связывал Китай, Среднюю Азию и Европу, обеспечивая обмен товарами и идеями. Караваны перевозили шёлк, специи, бумагу и фарфор, способствуя развитию межрегиональных связей.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экономические центры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 и Кашгар становились узловыми пунктами торговли и культуры, где пересекались пути караванов. Их влияние ощущалось на моде и экономике европейских стран через импорт восточных товаров.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общества включали кочевников, земледельцев, ремесленников, а также знать и духовенство, формировавшие сложную социальную и экономическую структуру региона.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род играли ключевую роль в организации жизни, поддерживая патриархальные традиции и клановые связи, которые определяли социальное поведение и ответственность.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иерархия сопровождалась развитием рабства, что отражало экономическую специфику и социальные отношения, характерные для многих восточных обществ.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Суфийские братства и движения мурабитунов влияли на распространение новых идей и социальных перемен, способствуя духовному возрождению и реформам.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структура и быт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75" y="1406675"/>
            <a:ext cx="4025600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и империи Востока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политические центры и правящие династии, формировавшие историю и культуру средневекового Востока.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и культурные модели управления определяли стабильность регионов.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Востока. — М.: Восточная литература, 2002.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Ковроткачество — гордость Персии и Средней Азии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Высококачественные ковры, изготовленные вручную, пользовались большим спросом внутри и за пределами регионов. Тонкая шерсть и сложные узоры отражали местные традиции и мастерство ремесленников.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керамики и стекла в городах Востока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Дамаск и Хорасан славились изделиями из керамики и стекла, которые отличались многоцветной росписью и уникальными формами. Эти товары активно экспортировались по торговым путям.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бумаги в Самарканде и его значение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стал одним из важных центров производства бумаги, что способствовало развитию письменности и науки. Бумага облегчала коммуникацию и сохранение знаний в средневековом Востоке.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экономика городов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и армии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 армий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состояли из регулярных войск и элитной гвардии султанов — мамлюков в Египте и янычар в Османской империи, владеющих превосходным вооружением и дисциплиной.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и влияние конфликтов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походы, такие как успехи сельджуков против Византии и монгольский захват Багдада, имели значительное влияние на политическую карту и развитие военной тактики в регионе.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угрозы и войны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XI–XIII веков представляли серьёзную угрозу для восточных государств, вызывая длительные конфликты и изменяя баланс сил на Ближнем Востоке.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Монголы в XIII веке нанесли разрушительные вторжения, что привело к гибели и смене многих городов, а также появлению новых политических образований и адаптации к изменённым условиям.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сельджуков ускорила трансформацию восточных территорий, стимулировала военную модернизацию и расширение исламских культурных и политических влияний.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знания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Медресе были основой системы образования, где изучали как религиозные, так и светские науки, формируя всесторонне развитых учёных и общественных деятелей.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античных трудов, в том числе Аристотеля и Гиппократа, на арабский язык открывали доступ к западной философии и медицине для восточных исследователей.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библиотеки, такие как Байт аль-Хикма в Багдаде, играли ключевую роль в сборе, сохранении и распространении научных знаний и культурного наследия.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центры Самарканда и Кордовы служили платформами для международного обмена знаниями и развития интеллектуальных традиций.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Восток: фундамент для современного мира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Восток заложил основы религиозных, научных и культурных традиций, которые оказали глубочайшее влияние на развитие мировой цивилизации. Его достижения продолжают формировать современный облик регионов и глобальные исторические процессы.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2026-05-11T08:17:17Z</dcterms:created>
  <dcterms:modified xsi:type="dcterms:W3CDTF">2026-05-11T08:17:17Z</dcterms:modified>
</cp:coreProperties>
</file>