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«Нет, я не Байрон, я другой…»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стихотворении Лермонтова — о поэте, его голосе и выборе собственного пути.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самоопределение Лермонтова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1832 году юный Лермонтов вступает в разговор с романтической эпохой и с именем Байрона. В этом коротком тексте он не просто сравнивает себя с кумиром, а показывает, как рождается собственная творческая позиция.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 лет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прожил Лермонтов, оставив поразительно зрелое и глубокое творческое наследие.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М. Ю. Лермонтове; литературные энциклопедии и школьные биографии.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жизнь поэта усиливает ощущение внутренней напряженности в его стихах и прозе.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Байрон был важен для Лермонтова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Байрон для Лермонтова был не только известным поэтом, но и символом независимой личности, которая не боится идти против привычных взглядов и литературных правил.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и в России байронический герой стал образцом сильного, одинокого и внутренне конфликтного человека, поэтому молодые поэты особенно остро воспринимали это имя.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Сопоставляя себя с Байроном, Лермонтов определял собственное место в литературе: он принимал романтическую традицию, но стремился не раствориться в чужом образце.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и одинокая рукопись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воображении легко увидеть молодого поэта у стола, когда в комнате уже темно. Свеча освещает лист бумаги, а за окном меркнет вечерний пейзаж. Такая сцена передает сосредоточенность, одиночество и момент рождения строки.
</a:t>
            </a:r>
            <a:endParaRPr lang="en-US" sz="94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Юноша на фоне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Одинокая фигура среди пространства природы помогает почувствовать внутреннюю дистанцию героя от мира. Он как будто слышит только свои мысли и не ищет одобрения вокруг. Это делает образ особенно близким романтической традиции.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как намек на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Лермонтова может стать не просто иллюстрацией, а частью смысла. Взгляд, поза и сдержанность лица подчеркивают внутреннюю собранность, гордость и раннюю зрелость, которые чувствуются и в самом стихотворении.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поэта-одиночки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сразу заявляет: он не повторяет Байрона, хотя и связан с той же романтической культурой и похожим кругом тем.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важны гордость и спокойная уверенность: поэт не спорит громко, а ясно обозначает свою самостоятельность и право на собственный путь.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настоящее творчество рождается не из копирования, а из личного опыта, характера и особого взгляда на мир.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создает собственный голос, когда говорит честно о себе и не прячется за чужую литературную маску.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105694"/>
            <a:ext cx="517045" cy="4136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текста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строка построена на уверенном «нет», и именно это делает высказывание резким, запоминающимся и очень выразительным.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Исповедальная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как личное признание, поэтому читатель слышит живой голос автора, а не отвлеченное рассуждение о поэзии.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смыслов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постоянно сопоставляются сходство и различие: поэт признает культурную связь, но подчеркивает собственную непохожесть.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Афористичность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и точные слова превращают строку почти в формулу, которую легко запомнить и цитировать.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Байрон и Лермонтов: сходства и различия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 не только различия, но и общую романтическую основу, на которой строится лермонтовское самоопределение.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не копирует Байрона: он берет близкие романтизму темы и делает их более личными и внутренними.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образов по материалам школьного литературоведения; данные визуализации условные, для смыслового сопоставления.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Лермонтову близок романтический герой, который чувствует себя одиноким и не находит полного понимания среди людей. Эта внутренняя отгороженность заметна во многих его произведениях.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героя важны гордость и чувство собственного достоинства: он не хочет жить по чужим правилам и болезненно переживает столкновение с обществом.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стихотворении слышится родство с Байроном, но знакомый романтический образ у Лермонтова становится более личным, тихим и психологически сложным.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сближает Лермонтова с байроническим героем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Лермонтов отличается от Байрона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Байрона протест звучит ярко и открыто: в его поэзии заметны смелый вызов, эффектность и стремление заявить о себе перед миром.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говорит сдержаннее. Его интонация ближе к размышлению и внутреннему разговору, чем к громкому жесту или демонстрации силы.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Лермонтова особенно важны сомнение, самонаблюдение и попытка понять собственную душу, а не только показать конфликт с обществом.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Байрона сильнее внешняя поза, то у Лермонтова на первом плане внутренний мир человека и его скрытая боль.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самостоятельный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смысла в первой строке стихотворения: от сравнения с Байроном к утверждению собственной поэтической индивидуальности.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как литературная основа стихотворения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ориентир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Байрон становится символом сильного, независимого героя. Его образ влияет на молодых поэтов, которые ищут новые способы говорить о себе и о своем времени.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утверждает ценность чувства, свободы и внутренней жизни личности. Поэт становится не просто автором, а человеком с особой судьбой и взглядом на мир.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итог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романтизм превращается в размышление о творческой самобытности. Лермонтов показывает, что влияние традиции не отменяет право поэта на собственный голос.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1832 год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пишет стихотворение в 18 лет. Романтические идеи уже становятся частью его собственного мира, но он стремится не повторить чужой образ, а определить себя.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Байрон: сравнение по основным признакам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 общую романтическую основу и различие в интонации, психологической глубине и способе говорить о себе.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связано с романтизмом, а отличие Лермонтова — в более личном, психологически сосредоточенном звучании.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М. Ю. Лермонтова «Нет, я не Байрон, я другой…»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образ автора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звучит как признание человека, который ясно ощущает свою отдельность. В ней слышны гордость, уязвимость и спокойная уверенность в собственной исключительности.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детали и 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подходят портрет Лермонтова, рукопись, перо, свеча или тетрадь. Эти детали помогают показать, что автопортрет строится не по внешности, а по характеру и голосу.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как автопортрет поэта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1319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01430" y="2105694"/>
            <a:ext cx="517045" cy="41363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ритм и интонация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401414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строке звучать уверенно и почти афористично. Благодаря ему фраза легко запоминается и воспринимается как завершенная мысль.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2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очень краток, но каждое слово в нем значимо. Такая сжатость делает высказывание точным и усиливает впечатление личного и продуманного ответа.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520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строится на контрасте между сходством и различием. Именно это противопоставление показывает самостоятельную позицию лирического героя и его внутреннюю свободу.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стихотворения по значимости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идеи задают смысл стихотворения и какие служат фоном для главного высказывания.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акценты — непохожесть и самостоятельность; остальные темы поддерживают общий романтический контекст.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М. Ю. Лермонтова «Нет, я не Байрон, я другой…»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строка может выразить целую программу творческой независимости.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М. Ю. Лермонтова «Нет, я не Байрон, я другой…»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фразы в том, что она короткая, точная и сразу понятная: в ней есть имя, отрицание и личная позиция автора.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стихотворения для современного читателя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не бояться быть непохожим на других. Для подростков это особенно важно, потому что в этом возрасте человек ищет собственный характер и место среди сверстников.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 ценность собственного голоса. Он напоминает, что человек не обязан копировать чужие модели, если у него есть свой взгляд, чувства и способ думать.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понять, что внутреннее отличие может стать силой. Именно поэтому стихотворение остается близким современному школьнику и сегодня звучит убедительно.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литературного анализа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6607" y="1834576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Байроном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берет знакомый романтический образ, но не ограничивается им. Сравнение с Байроном становится точкой отсчета для самостоятельного самовыражения.
</a:t>
            </a:r>
            <a:endParaRPr lang="en-US" sz="1139" dirty="0"/>
          </a:p>
        </p:txBody>
      </p:sp>
      <p:sp>
        <p:nvSpPr>
          <p:cNvPr id="9" name="Text 3"/>
          <p:cNvSpPr txBox="1"/>
          <p:nvPr/>
        </p:nvSpPr>
        <p:spPr>
          <a:xfrm>
            <a:off x="3335547" y="3600512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собственного голоса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поэт не копирует чужой образ, а утверждает свою непохожесть. Это превращает личное признание в художественный жест.
</a:t>
            </a:r>
            <a:endParaRPr lang="en-US" sz="1151" dirty="0"/>
          </a:p>
        </p:txBody>
      </p:sp>
      <p:sp>
        <p:nvSpPr>
          <p:cNvPr id="10" name="Text 4"/>
          <p:cNvSpPr txBox="1"/>
          <p:nvPr/>
        </p:nvSpPr>
        <p:spPr>
          <a:xfrm>
            <a:off x="6406407" y="2009141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соединяет романтизм, самоанализ и внутреннюю свободу. Его смысл в том, что влияние важно, но поэт должен оставаться самим собой.
</a:t>
            </a:r>
            <a:endParaRPr lang="en-US" sz="116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поэт, выбравший свой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«Нет, я не Байрон, я другой…» показывает Лермонтова как самостоятельного поэта с сильным внутренним голосом. Литературная традиция здесь не подавляет личность, а помогает ей раскрыться.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2026-05-23T01:12:49Z</dcterms:created>
  <dcterms:modified xsi:type="dcterms:W3CDTF">2026-05-23T01:12:49Z</dcterms:modified>
</cp:coreProperties>
</file>