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22. Пара. Оба. Обе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двух предметах точно и без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 мире математики
</a:t>
            </a:r>
            <a:endParaRPr lang="en-US" sz="4743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«пара» всегда напоминает о числе два. Это удобно для сапог, варежек и носков: такие вещи обычно нужны вместе. С парой легче считать по два, сравнивать предметы и находить одинаковые вещи.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«пара»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— это два предмета, которые рассматриваются вместе. Обычно у них есть второй такой же или очень похожий предмет, и они составляют одно целое.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математических заданиях слово «пара» сразу подсказывает: предметов именно два. Это помогает быстрее понять условие и не перепутать счет.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всегда связана с малым количеством и числом 2. В жизни так называют ботинки, перчатки, лыжные ботинки и другие подходящие вещи.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как два подходящих предмета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часто встречается у вещей, которые лучше использовать вместе: два сапога, две варежки, два конька. Без второго предмета такой набор выглядит незавершенным, как будто кто-то ушел на перемену без второй перчатки.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такие примеры помогают увидеть одинаковые предметы рядом и объединить их в одну пару. На рисунке это удобно показать двумя похожими вещами, стоящими рядом, чтобы их было легко узнать.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сразу назвать два предмета и не перепутать их с одним или тремя.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предметов называют словом «оба», когда они мужского или среднего рода.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употребления слова «оба» в русском языке.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в слове «обе»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«обе» употребляется, когда речь идет о двух предметах женского рода. Оно помогает назвать их сразу, коротко и правильно.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обе ручки, обе тетради, обе куклы. Во всех этих случаях предметов ровно два, и это слово точно показывает количество.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«Обе» тоже связано с числом 2, как и «оба». Оно пригодится, когда нужно говорить о двух предметах без лишних повторов.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пара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образуют комплект, говорим «пара». Так называют вещи, которые обычно нужны вместе и воспринимаются как одно целое.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оба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идет о двух предметах мужского или среднего рода, используем «оба». Слово сразу показывает точное количество.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наконец, обе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женского рода, выбираем «обе». Это тоже слово про два предмета, только для женского рода.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Пара, оба, обе: в чем разница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слово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стоят сапоги, и сразу видно: они подходят друг к другу. В таком случае удобно сказать «пара сапог». Слово показывает не просто количество, а именно комплект из двух вещей.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сапога — один комплект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парте лежат два карандаша, это уже не комплект, а два отдельных предмета. Здесь подходит слово «оба»: оба карандаша лежат рядом и ждут урока. Карандаши не спорят, просто считают себя вместе.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карандаша на парте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идет о женском роде, выбираем слово «обе». Можно сказать: обе тетради лежат в портфеле. Так предложение получается коротким, точным и очень аккуратным.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тетради в портфеле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рассуждать при выборе слова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слово по количеству предметов, их роду и тому, являются ли они комплектом.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карандаша лежат на парте и ждут своего часа. Слово помогает назвать два предмета мужского рода сразу, коротко и без повторов.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карандаша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ручки стоят в пенале, как аккуратные помощницы. Здесь подходит слово «обе», потому что речь идет о двух предметах женского рода.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ручки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есть пара новых варежек — это комплект из двух подходящих вещей. Такое слово особенно удобно, когда предметы используют вместе и считают как одно целое.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варежек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 числом два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вопросе звучит слово «оба» или «обе», нужно сразу искать именно два предмета. Это помогает не торопиться и внимательно смотреть на количество.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это особенно полезно на уроках и в задачах. Чем точнее вопрос, тем легче найти нужный предмет и записать правильный ответ без лишних ошибок.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учат различать один предмет и два предмета, а потом проверять ответ. Например: где обе тетради, где оба ластика, сколько пар носков нужно.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 уроке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говорят: «обе мальчики» или «оба девочки». Но слово должно совпадать с родом существительного. Если предметы мужского или среднего рода, нужно «оба», а если женского — «обе».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род слова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комплект и отдельные предметы. Пара сапог — это две вещи, которые работают вместе. А оба сапога — это уже просто два сапога, если их считают по отдельности.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или два предмета?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меняет смысл задачи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сказано «пара», нужно думать о двух вещах как об одном комплекте. Такой смысл помогает сразу понять, что предметы связаны друг с другом.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написано «оба» или «обе», важно не потерять число два. Здесь нужно назвать именно два предмета и проверить, к какому роду относится слово.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варежек — это комплект для рук, который обычно используют вместе. А обе варежки можно сосчитать по одной, если задача требует точного ответа.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условие задачи аккуратным и понятным. Они подсказывают, как смотреть на предметы: как на пару или как на два отдельных объекта.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56160"/>
            <a:ext cx="434400" cy="34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2150" y="1412720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8622" y="3239995"/>
            <a:ext cx="380100" cy="43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39995"/>
            <a:ext cx="434400" cy="43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предметы вокруг нас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Ботинки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и левый ботинок вместе образуют пару. По одному ботинку ходить неудобно, поэтому такие предметы почти всегда рассматривают сразу вдвоём.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 тоже бывают парными: одна на правую руку, другая на левую. Без второй варежки руке холодно, а с парой — уже совсем другое дело.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Носки часто лежат парами, особенно после стирки. Если собрать два одинаковых носка, сразу видно, что это готовая пара, а не случайный набор.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Лыжи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Лыжи используют только вместе, поэтому их легко считать по две. Одна лыжа без другой — как половина дела, а вместе они составляют пару.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Коньки тоже бывают парными: левый и правый. На уроке это удобный пример, потому что такие предметы помогают быстро заметить число два.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перед записью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предметы в задании, потом уточняем их количество и выбираем подходящее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«пара» особенно удобно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2125" y="2609850"/>
            <a:ext cx="2159400" cy="3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вещь в комплекте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313988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«пара» удобно, когда предметы обычно нужны вместе: носки, варежки, ботинки. Так сразу понятно, что речь идёт о двух связанных вещах.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63313" y="2132075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быстрый счёт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50053" y="263912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это слово помогает не пересчитывать всё по отдельности. Достаточно увидеть комплект и сразу понять: здесь два предмета, которые образуют пару.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291650" y="1624950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точный ответ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078340" y="2132063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«Пара» делает описание короче и яснее. Оно помогает назвать предметы без лишних повторов и не перепутать комплект с просто двумя отдельными вещами.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на рисунке и в задаче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две одинаковые вещи сразу привлекают внимание. Если рядом стоят два карандаша или две варежки, их легко объединить в пару и назвать число 2.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картинка помогает сравнить предметы по цвету, форме и количеству. Первокласснику так проще считать, потому что глаза сами подсказывают правильный ответ.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8050" y="1787223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18933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для закрепления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нужное слово в предложения: «___ карандаша», «___ тетради», «___ сапог». Такое задание тренирует внимание к числу и роду слова.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слово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на картинке две одинаковые вещи и скажи, что это за пара. Здесь важно не спешить и точно назвать количество.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 два предмета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предметы, которые подходят друг к другу: носки, варежки, ботинки. Когда вещи становятся парой, их легче запомнить и сосчитать.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 в пару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или отметь два предмета рядом друг с другом. Так проще увидеть, что их именно два, а не один и не три.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рядом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на уроке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«пара» означает два предмета, которые рассматриваются вместе. Это может быть комплект из носков, варежек, ботинок или других парных вещей.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«оба» употребляют с двумя предметами мужского или среднего рода: оба карандаша, оба окна, оба мяча. Оно сразу показывает число два.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«обе» подходит для двух предметов женского рода: обе ручки, обе тетради, обе куклы. Эти слова помогают говорить точно и без путаницы.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слова, которые дружат с числом 2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как «пара», «оба» и «обе» помогают говорить о двух предметах точно и красиво. Теперь в задачах и на рисунках будет намного легче не ошибиться.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2026-05-20T13:32:36Z</dcterms:created>
  <dcterms:modified xsi:type="dcterms:W3CDTF">2026-05-20T13:32:36Z</dcterms:modified>
</cp:coreProperties>
</file>