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Земли: основные темы урока географии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природа Земли и почему это важно для нас?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география изучает природу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определяет, где живут люди, что выращивают и какими ресурсами пользуются. Климат, рельеф, воды и почвы влияют на расселение, хозяйство и образ жизни в разных частях мира.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51" y="1685887"/>
            <a:ext cx="181500" cy="18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00" y="3393766"/>
            <a:ext cx="181800" cy="181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321" y="1691454"/>
            <a:ext cx="192000" cy="170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4771" y="3393766"/>
            <a:ext cx="181800" cy="181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0871" y="1685888"/>
            <a:ext cx="181800" cy="181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природы и их взаимосвязь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89874" y="1670523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 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задаёт температуру, ветры и осадки. От этих условий зависит, какие растения смогут расти, а какие животные — жить на данной территории.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9874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покров зависит от тепла, света и влаги. Он удерживает почву, создаёт среду для животных и помогает сохранять природное равновесие.
</a:t>
            </a:r>
            <a:endParaRPr lang="en-US" sz="1149" dirty="0"/>
          </a:p>
        </p:txBody>
      </p:sp>
      <p:sp>
        <p:nvSpPr>
          <p:cNvPr id="13" name="Text 4"/>
          <p:cNvSpPr txBox="1"/>
          <p:nvPr/>
        </p:nvSpPr>
        <p:spPr>
          <a:xfrm>
            <a:off x="370462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включает океаны, реки, озёра и подземные воды. Вода участвует в круговороте веществ, питает растения и помогает формировать рельеф.
</a:t>
            </a:r>
            <a:endParaRPr lang="en-US" sz="1149" dirty="0"/>
          </a:p>
        </p:txBody>
      </p:sp>
      <p:sp>
        <p:nvSpPr>
          <p:cNvPr id="14" name="Text 5"/>
          <p:cNvSpPr txBox="1"/>
          <p:nvPr/>
        </p:nvSpPr>
        <p:spPr>
          <a:xfrm>
            <a:off x="3705972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приспосабливаются к условиям среды. Разнообразие животных показывает, насколько богаты и устойчивы природные комплексы разных районов Земли.
</a:t>
            </a:r>
            <a:endParaRPr lang="en-US" sz="1149" dirty="0"/>
          </a:p>
        </p:txBody>
      </p:sp>
      <p:sp>
        <p:nvSpPr>
          <p:cNvPr id="15" name="Text 6"/>
          <p:cNvSpPr txBox="1"/>
          <p:nvPr/>
        </p:nvSpPr>
        <p:spPr>
          <a:xfrm>
            <a:off x="671937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породы и 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образует твёрдую основу Земли. Рельеф влияет на движение воздуха, распределение влаги и размещение природных зон на материках.
</a:t>
            </a:r>
            <a:endParaRPr lang="en-US" sz="11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как важная часть природы Земли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массивы удерживают влагу, уменьшают силу ветра и защищают почвы от размыва. Благодаря этому они помогают сохранять устойчивость природной среды.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 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лесах живут многочисленные птицы, звери, насекомые и грибы. Разные ярусы леса создают условия для множества видов и поддерживают пищевые цепи.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 отдых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заметно меняется по сезонам и часто становится местом прогулок и наблюдений. Он важен не только для природы, но и для человека.
</a:t>
            </a:r>
            <a:endParaRPr lang="en-US" sz="1322" dirty="0"/>
          </a:p>
        </p:txBody>
      </p:sp>
      <p:sp>
        <p:nvSpPr>
          <p:cNvPr id="13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занимают значительную часть суши и встречаются на разных материках. Особенно широко они распространены там, где достаточно тепла и влаги для роста деревьев.
</a:t>
            </a:r>
            <a:endParaRPr lang="en-US" sz="13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зоны Земли по площади суши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природных зон зависят от соотношения тепла и влаги, а не только от широты.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площади занимают зоны, где климат позволяет существовать устойчивому растительному покрову.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условия задания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 природе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круговорота воды между океаном, сушей и атмосферой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 их характерные признаки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 климат задаёт внешний облик природной зоны, её растительность и животных.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теплее и влажнее климат, тем богаче растительность и разнообразнее животный мир.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условия задания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мощный слой гумуса помогает растениям получать питание и влагу. Поэтому сохранение почв от эрозии напрямую влияет на урожайность и качество природной среды.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географии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
</a:t>
            </a:r>
            <a:endParaRPr lang="en-US" sz="6145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самые плодородные почвы, особенно ценные для сельского хозяйства.
</a:t>
            </a:r>
            <a:endParaRPr lang="en-US" sz="269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суши: реки, озёра и болота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2097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накапливают воду и могут смягчать климат вокруг себя. Они повышают влажность воздуха и становятся важными природными резервуарами.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6214199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задерживают влагу, уменьшают риск паводков и поддерживают особые экосистемы. Здесь живут птицы, земноводные и влаголюбивые растения.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переносят воду, растворённые вещества и наносы. Они соединяют разные территории и играют важную роль в жизни людей, природы и хозяйства.
</a:t>
            </a:r>
            <a:endParaRPr lang="en-US" sz="13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пресной воды на Земле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пресной воды скрыта в ледниках и подземных водах, поэтому она труднодоступна для человека.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запас доступной пресной воды нужно расходовать осторожно и бережно.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школьного курса географии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погода как условия жизни природы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984" y="1125950"/>
            <a:ext cx="38766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показывает, каким было состояние атмосферы в конкретный день: тепло или холодно, сухо или влажно, ветрено или спокойно. Она быстро меняется и зависит от местных условий.
</a:t>
            </a:r>
            <a:endParaRPr lang="en-US" sz="1146" dirty="0"/>
          </a:p>
        </p:txBody>
      </p:sp>
      <p:sp>
        <p:nvSpPr>
          <p:cNvPr id="12" name="Text 3"/>
          <p:cNvSpPr txBox="1"/>
          <p:nvPr/>
        </p:nvSpPr>
        <p:spPr>
          <a:xfrm>
            <a:off x="510984" y="1878316"/>
            <a:ext cx="38766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 — это многолетний режим погоды на определённой территории. Он складывается из наблюдений за температурой, осадками, ветром, влажностью и облачностью в течение многих лет.
</a:t>
            </a:r>
            <a:endParaRPr lang="en-US" sz="1146" dirty="0"/>
          </a:p>
        </p:txBody>
      </p:sp>
      <p:sp>
        <p:nvSpPr>
          <p:cNvPr id="13" name="Text 4"/>
          <p:cNvSpPr txBox="1"/>
          <p:nvPr/>
        </p:nvSpPr>
        <p:spPr>
          <a:xfrm>
            <a:off x="510984" y="2630681"/>
            <a:ext cx="38766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воздуха, осадки, ветер, влажность и облачность определяют особенности климата. По ним можно понять, будет ли местность засушливой, сырой, холодной или тёплой.
</a:t>
            </a:r>
            <a:endParaRPr lang="en-US" sz="1146" dirty="0"/>
          </a:p>
        </p:txBody>
      </p:sp>
      <p:sp>
        <p:nvSpPr>
          <p:cNvPr id="14" name="Text 5"/>
          <p:cNvSpPr txBox="1"/>
          <p:nvPr/>
        </p:nvSpPr>
        <p:spPr>
          <a:xfrm>
            <a:off x="510984" y="3383034"/>
            <a:ext cx="38766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определяет, какие растения и животные смогут жить в районе. От количества тепла и влаги зависят природные зоны, сроки цветения, созревания плодов и состояние почв.
</a:t>
            </a:r>
            <a:endParaRPr lang="en-US" sz="1146" dirty="0"/>
          </a:p>
        </p:txBody>
      </p:sp>
      <p:sp>
        <p:nvSpPr>
          <p:cNvPr id="15" name="Text 6"/>
          <p:cNvSpPr txBox="1"/>
          <p:nvPr/>
        </p:nvSpPr>
        <p:spPr>
          <a:xfrm>
            <a:off x="510984" y="4135407"/>
            <a:ext cx="38766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умеренном поясе особенно заметна смена сезонов, поэтому люди меняют занятия по времени года. Климат влияет на сельское хозяйство, одежду, строительство и распорядок повседневной жизни.
</a:t>
            </a:r>
            <a:endParaRPr lang="en-US" sz="11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83061"/>
            <a:ext cx="4782600" cy="16246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 роль организмов в экосистеме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группы организмов и их значение в круговороте веществ. Она помогает понять, почему природное равновесие зависит от каждого звена цепи.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органическое вещество, животные передают энергию по цепи, а разрушители возвращают вещества в почву. Исчезновение одного звена нарушает всю систему.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экосистем и пищевых цепей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сокращения биоразнообразия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давление на природу создаёт преобразование территорий под хозяйственные нужды. Это сокращает пространство для животных и растений и усиливает воздействие других факторов.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меняются природные территории, тем меньше видов сохраняется. Защита мест обитания даёт самый заметный эффект для сохранения биоразнообразия.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причин утраты биоразнообразия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50" y="1797831"/>
            <a:ext cx="32235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825" y="1797831"/>
            <a:ext cx="32235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4675" y="1797831"/>
            <a:ext cx="368400" cy="36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550" y="1797831"/>
            <a:ext cx="368400" cy="36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и Красная книга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неё включают виды растений, грибов и животных, которым грозит исчезновение. Такой список помогает обратить внимание на самые уязвимые живые организмы и организовать их охрану.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редкости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исчезают из-за вырубки лесов, загрязнения, пожаров, охоты и исчезновения привычных мест обитания. Чем сильнее меняется среда, тем труднее виду выжить.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редким видам России и Азии относятся амурский тигр, дальневосточный леопард, снежный барс и белый журавль. Все они нуждаются в специальной охране и внимании.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защищать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редких видов поддерживает устойчивость экосистем и сохраняет природное наследие. Если исчезает один вид, нарушаются связи между организмами и ослабевает природное равновесие.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охрана природных территорий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действий при создании и работе охраняемых природных территорий.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850965"/>
            <a:ext cx="4782600" cy="20888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 природу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виды деятельности изменяют природные условия и почему важно учитывать последствия хозяйственного воздействия.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влияет сразу на несколько компонентов природы: воздух, воду, почвы и живые организмы. Поэтому важны ограничения, контроль и ответственное поведение.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экологии и охране природы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708083"/>
            <a:ext cx="8593200" cy="216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 чистые привычки школьника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5400" y="1404441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Сортируй отходы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помогает уменьшить количество мусора и отправлять бумагу, пластик и металл на переработку. Это снижает нагрузку на свалки и экономит природные ресурсы.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42593" y="1404454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многоразовое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Многоразовая бутылка, ланчбокс и сумка заменяют одноразовые упаковки. Такие привычки уменьшают количество пластика, который долго не разлагается и загрязняет природу.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09786" y="1404454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Экономь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закрывать кран и выключать свет, расход воды и электроэнергии становится меньше. Это важно, потому что производство этих ресурсов связано с затратами природы.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776977" y="1404454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Участвуй в добрых делах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деревьев, сбор макулатуры и уборка школьного двора делают окружающее пространство чище и приятнее. Даже небольшие дела помогают улучшить состояние местности вокруг школы.
</a:t>
            </a:r>
            <a:endParaRPr lang="en-US" sz="11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наблюдений за природой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дневнике отмечают похолодание, дождливые дни, облачность, усиление ветра и листопад. Эти наблюдения помогают увидеть, как природа готовится к зиме.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Фиксируют морозы, снег, короткий день и состояние растений и животных. По этим признакам легко понять, как живые организмы приспосабливаются к холоду.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Записывают таяние снега, прилёт птиц, распускание почек и цветение. Весенние изменения показывают, как увеличиваются тепло и свет.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Наблюдают за тёплой погодой, грозами, созреванием плодов и активной жизнью насекомых. Итоги года помогают сравнить сезоны и особенности климата местности.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 жизни людей и культуры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быт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рельеф влияют на жилища, одежду и повседневные привычки. В холодных районах дома делают теплее, а в жарких — легче и прохладнее.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 искусстве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река, горы и море часто становятся героями сказок, песен, картин и стихов. Через природу люди выражают чувства, наблюдения и любовь к родной земле.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обычаи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и местные природные условия нередко отражаются в праздниках и обрядах. Урожай, начало весны или окончание зимы становятся важными событиями в жизни народов.
</a:t>
            </a:r>
            <a:endParaRPr lang="en-US" sz="1322" dirty="0"/>
          </a:p>
        </p:txBody>
      </p:sp>
      <p:sp>
        <p:nvSpPr>
          <p:cNvPr id="12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определяют, чем занимаются жители разных районов. Там, где много воды, развиты рыболовство и судоходство, а в степях и лесостепях важнее земледелие.
</a:t>
            </a:r>
            <a:endParaRPr lang="en-US" sz="13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Земли — общий дом, который нужно беречь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соединяет климат, воды, почвы, рельеф, растения и животных в единую систему. Бережное отношение к лесам, воде, видам и ресурсам помогает сохранить этот общий дом для будущих поколений.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2026-06-02T14:33:59Z</dcterms:created>
  <dcterms:modified xsi:type="dcterms:W3CDTF">2026-06-02T14:33:59Z</dcterms:modified>
</cp:coreProperties>
</file>