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кайнозоя — время значительных геологических и биологических преобразований, ведущих к современности.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эры кайнозоя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 стартовала после массового вымирания динозавров около 66 млн лет назад. Она характеризуется формированием современных континентов, постепенным похолоданием климата и быстрым развитием млекопитающих и птиц, что стало базой для появления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начало новой геологической эры
</a:t>
            </a:r>
            <a:endParaRPr lang="en-US" sz="257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млекопитающих после исчезновения динозавров
</a:t>
            </a:r>
            <a:pPr algn="ctr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массового вымирания динозавров млекопитающие заняли освободившиеся экологические ниши, быстро увеличив своё разнообразие. Они эволюционировали от мелких форм к разнообразным группам, включая хищников и травоядных, становясь доминирующими на суше.
</a:t>
            </a:r>
            <a:endParaRPr lang="en-US" sz="819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птиц в раннем кайнозое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избавившись от конкуренции крупных пресмыкающихся, быстро диверсифицировались. Появились разнообразные виды, от мелких лесных до водоплавающих, что обеспечило им широкое распространение и экосистемное влияние.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адаптивных радиаций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ознаменовался серией быстрых эволюционных событий, в ходе которых животные и растения стремительно приспосабливались к новым климатическим и географическим условиям, формируя разнообразные биологические группы.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мелового вымирания: старт новой эры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Палеоген: основа развития млекопитающих
</a:t>
            </a:r>
            <a:endParaRPr lang="en-US" sz="270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млн лет назад — начало палеогена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начинается бурное развитие млекопитающих и птиц, меняются ландшафты планеты.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млн лет назад — расхождение Лавразии и Гондваны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Суперконтиненты продолжают распадаться, формируя новые морские пути и изоляцию экосистем.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млн лет назад — появление первых крупных копытных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крупные травоядные, что создаёт новые пищевые цепи и экологические ниши.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млн лет назад — конец палеогена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этого периода отмечено стабилизацией и расширением млекопитающих, подготовкой к новым климатическим вызовам.
</a:t>
            </a:r>
            <a:endParaRPr lang="en-US" sz="9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Миоцен: изменчивая природа климата и растительности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открытых пространств привело к заметному уменьшению лесов, что способствовало развитию степей и саванн на многих материках.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влажности и температуры изменило флору, вызвав рост травянистых растений и изменение пищевых ресурсов для животных.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предки современных копытных — лошади, жирафы и антилопы, приспособленные к жизни в открытых пространствах.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миоцене также возникли первые современные роды обезьян Старого Света, разнообразие которых продолжило расти в последующем периоде.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Плиоцен: ледниковое приближение и новые адаптации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начал заметно охлаждаться, что привело к появлению первых ледниковых периодов и значительному сокращению лесных массивов.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Преобладали степи и саванны, что стимулировало развитие приспособлений к открытому ландшафту у животных и первых гоминид.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habilis с простейшими орудиями труда и зарождающимися социальными навыками стало важным этапом на пути к развитию человеческого рода.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раз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2,6 миллиона лет происходили чередования ледниковых и межледниковых эпох, влияя на миграции и вымирания видов.
</a:t>
            </a:r>
            <a:endParaRPr lang="en-US" sz="1775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смен ледниковых эпох определило формирование современных экосистем и расселение человека по планете.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группа экспертов по изменению климата (IPCC), 2021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Мамонты — гиганты ледникового периода
</a:t>
            </a:r>
            <a:pPr algn="ctr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Мамонты достигали огромных размеров и успешно адаптировались к холодным климатическим условиям последнего ледникового периода. Их шерсть и подкожный жир обеспечивали теплоизоляцию в суровой окружающей среде.
</a:t>
            </a:r>
            <a:endParaRPr lang="en-US" sz="71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Мегатерии — гигантские наземные ленивцы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Обитавшие в Южной Америке мегатерии были одними из крупнейших за всю историю наземных млекопитающих. Они питались листвой и ветвями, обитая в лесистых и полупустынных районах.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Саблезубые тигры — хищники с уникальными адаптациями
</a:t>
            </a:r>
            <a:pPr algn="ctr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крупные хищники обладали удлинёнными клыками, предназначенными для убиения крупной добычи. Их охотничьи техники и поведение отличались высокой специализацией, поддерживая баланс в пищевых цепях.
</a:t>
            </a:r>
            <a:endParaRPr lang="en-US" sz="740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кайнозоя: гиганты и хищники
</a:t>
            </a:r>
            <a:endParaRPr lang="en-US" sz="1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птиц в кайнозое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развивались в разнообразных направлениях, появились специализированные нелетающие виды, адаптированные к жизни на земле и воде.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сложные миграционные маршруты, сезонные изменения окраски и поведенческие модели, формируя социальные сообщества и территориальное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изменения: формирование гор и их влияние
</a:t>
            </a:r>
            <a:endParaRPr lang="en-US" sz="216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климатические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олигоцене столкновения литосферных плит привели к формированию Гималаев, Альп и Анд, что кардинально изменило климатические условия регионов.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барьеры и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высоких горных цепей создало новые барьеры для миграции видов, приводя к развитию уникальных эндемичных сообществ и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современных экосистем: саванны и степи
</a:t>
            </a:r>
            <a:endParaRPr lang="en-US" sz="238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миоцене произошло широкое распространение травянистых растений, что способствовало формированию первых обширных степей и саванн на территории континентов. Эти изменения создавали новые среды для развития флоры и фауны.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открытых экосистем вызвало появление специализированных копытных, грызунов и крупных травоядных, адаптированных к пастбищному образу жизни. Разнообразие растительных сообществ обеспечило устойчивые и сложные пищевые цепи.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Саблезубые хищники эпохи неогена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неогене появились знаменитые саблезубые кошки, такие как Smilodon, обладавшие мощными клыками для нападения на крупную добычу. Эти хищники демонстрировали сложные формы охоты и социального взаимодействия.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социального поведения у борогенов и гиенодонов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Борогены и гиенодоны отличались разнообразием охотничьих стратегий и коллективным поведением. Их эволюция сопровождалась увеличением мозга, что усиливало их коммуникационные способности и координацию в стаях.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развитии хищных млекопитающих
</a:t>
            </a:r>
            <a:endParaRPr lang="en-US" sz="26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средней глобальной температуры в кайнозое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температуры на Земле снижались от олигоцена к плейстоцену, что свидетельствует об общем тренде глобального похолодания с чередованием ледниковых и межледниковых эпох.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устойчивое глобальное похолодание с постепенным увеличением объемов льда и изменением климатических условий.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группа экспертов по изменению климата (IPCC), 2021
</a:t>
            </a:r>
            <a:endParaRPr lang="en-US" sz="7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приматов: становление человека
</a:t>
            </a:r>
            <a:endParaRPr lang="en-US" sz="290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Первые приматы появились в раннем палеоцене, проложив путь к развитию сложных млекопитающих. Australopithecus afarensis, обитавшие в Восточной Африке 4-2 млн лет назад, демонстрируют первые признаки бипедализма.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Около 2,4 млн лет назад возник Homo habilis, выделявшийся изготовлением каменных орудий и развитием больших мозговых структур, что указывает на возрастание когнитивных способностей у приматов.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 в условиях ледниковых интервалов
</a:t>
            </a:r>
            <a:pPr algn="ctr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похолодания вызвали значительные миграции животных в поисках подходящих местообитаний. Эти перемещения способствовали генетическому обмену и развитию новых адаптаций к изменяющимся условиям.
</a:t>
            </a:r>
            <a:endParaRPr lang="en-US" sz="71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мегафауны в ледниковые эпохи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циклы способствовали исчезновению крупных видов, таких как мамонты и шерстистые носороги. Это было вызвано как климатическими изменениями, так и антропогенным воздействием человека.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холоду и сезонности у четвероногих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развивали густой мех, изменяли поведение и образ жизни, чтобы выжить в суровых и переменчивых погодных условиях ледниковых периодов, обеспечивая устойчивость популяций.
</a:t>
            </a:r>
            <a:endParaRPr lang="en-US" sz="7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ледниковых эпох на жизнь в четвертичном периоде
</a:t>
            </a:r>
            <a:endParaRPr lang="en-US" sz="1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распространение Homo sapiens
</a:t>
            </a:r>
            <a:endParaRPr lang="en-US" sz="219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возник около 300 тысяч лет назад на территории Африки и затем за 60–40 тысяч лет распространился по всем континентам, осваивая разнообразные экологические ниши.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отличался сложными орудиями труда, использованием одежды и коллективными охотничьими стратегиями, что обеспечивало адаптацию к различным климатическим и географическим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рельефа и морских границ в кайнозое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фьордов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ледников сформировало глубокие, узкие морские заливы, характерные для северных регионов, что повлияло на морские экосистемы и маршруты миграций животных.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континентальных шельфов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уровня моря привело к образованию широких мелководных зон, ставших важными местами обитания и размножения многих морских видов.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миграционных путей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береговых линий и появление новых барьеров влияли на маршруты миграций животных, а также способствовали распространению человека.
</a:t>
            </a:r>
            <a:endParaRPr lang="en-US" sz="83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прибрежных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Эрозионные процессы и новые геоморфологические условия создали уникальные среды с высокой биологической продуктивностью и разнообразием вида.
</a:t>
            </a:r>
            <a:endParaRPr lang="en-US" sz="8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мегафауны кайнозоя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распространении мегафауны отражают историческое отделение материков и разнообразие биогеографических условий, формировавшихся в кайнозое.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Обособленность континентов влияла на эволюцию видов и способствовала развитию уникальных адаптаций мегафауны в разных регионах.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палеонтологических данных,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культуры и разума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верхнем палеолите у Homo sapiens развивается символическое мышление, связанное с возникновением сложных форм коммуникации и понимания абстрактных понятий.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речи и наскального искусства отражает рост когнитивных возможностей и формирование коллективной идентичности людей.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Погребальные обряды свидетельствуют о развитии духовных и социальных представлений, отличающих человека от животных.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Формирование социальных структур и зачатков культуры обеспечило передачу знаний из поколения в поколение, способствуя прогрессу общества.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 заложила основы биосферы современности: сформировались ключевые экосистемы, эволюционировал человек и разнообразие видов, что определило дальнейшее развитие жизни на Земле.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кайнозойской эры на современный мир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2026-05-10T08:07:11Z</dcterms:created>
  <dcterms:modified xsi:type="dcterms:W3CDTF">2026-05-10T08:07:11Z</dcterms:modified>
</cp:coreProperties>
</file>