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Тютчев. «Когда дряхлеющие силы...»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старении, памяти и тихой духовной силе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его поздняя лирика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 умел говорить о сложном кратко и точно. В поздних стихах он особенно часто размышлял о времени, возрасте, одиночестве и том, что помогает человеку сохранить внутреннюю опору.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Тютчева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Тютчева особенно заметны философские размышления о жизни, времени и человеческой судьбе. Важнее всего становятся не события, а внутренние переживания лирического героя.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как возраст и усталость меняют человека, но не уничтожают его духовное содержание. Даже в состоянии ослабления остаются память, чувство и способность мыслить глубоко.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«Когда дряхлеющие силы...» передаёт именно это соотношение внешней слабости и внутренней стойкости. В нём личное переживание превращается в общий разговор о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состояние не выглядит безнадёжным. Тютчев показывает человека, который тихо и достойно принимает изменения, не теряя духовной глубины и ценности прожитых чувств.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опыт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ощущает приближение старости и понимает, что силы уже не те. Но вместе с усталостью в нём сохраняются опыт, память и способность к размышлению.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старения и жизненного угасания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«дряхлеющих сил» передаёт не только возраст, но и постепенное ослабление жизненной энергии. Это делает тему старения центральной для всего стихотворения.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Старость показана как естественный этап жизни, а не как трагедия. Тютчев смотрит на неё спокойно, но с заметной грустью и уважением.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тела не означает пустоту внутри. Наоборот, в зрелые годы человек особенно ясно понимает ценность прожитого и пережитого.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соединяет печаль увядания с мудрым принятием жизни. Благодаря этому стихотворение звучит не мрачно, а глубоко и сосредоточенно.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стихотворения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темы поддерживают общий смысл текста и как они соотносятся между собой.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сделан на старении, но память и любовь не дают стихотворению стать мрачным.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Ф. И. Тютчева «Когда дряхлеющие силы...». Анализ мотивов по содержанию текста.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Осознание слабости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звучит чувство утраты прежней силы. Герой замечает, что жизнь уже вошла в период ослабления и тихого увядания.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Обращение к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внимание переносится на внутренний мир. Память становится тем, что помогает не потерять связь с собственным прошлым.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Сила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переживания не исчезают вместе с молодостью. Они поддерживают героя и придают его жизни смысл даже в старости.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Философский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возникает спокойное принятие прожитого пути. Герой понимает, что духовная ценность человека не зависит только от физических сил.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времени и природы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мотивы помогают передать это состояние без прямого описания событий. Тютчев сближает человеческую душу с естественным увяданием, тишиной и сменой жизненных сезонов.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время ощущается как тихое, но неизбежное движение вперёд. Оно незаметно меняет человека, переводя его от активности к размышлению и подведению итогов.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стихотворении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поэт передаёт философский смысл через точные художественные детали.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строится на точных деталях и контрастах, а не на событийности. Это делает стихотворение очень сосредоточенным.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Ф. И. Тютчева «Когда дряхлеющие силы...».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876" y="2661216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712" y="3514947"/>
            <a:ext cx="682500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интонация текста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выбирает простые и очень точные слова. Благодаря этому стихотворение звучит ясно, без лишних подробностей и украшений.
</a:t>
            </a:r>
            <a:endParaRPr lang="en-US" sz="875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спокойная, но в ней чувствуется скрытое волнение. Эта интонация помогает передать размышление о прожитой жизни.
</a:t>
            </a:r>
            <a:endParaRPr lang="en-US" sz="875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внутренний монолог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плотный смысл делают текст похожим на сосредоточенный разговор с самим собой. Читатель слышит не рассказ, а глубокую мысль.
</a:t>
            </a:r>
            <a:endParaRPr lang="en-US" sz="7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мысли лирического героя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логика стихотворения Ф. И. Тютчева «Когда дряхлеющие силы...»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Тютчева сохраняет не только события, но и пережитые чувства. Именно поэтому прошлое остаётся живым и поддерживает человека в период возрастной слабости.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лирического героя память становится внутренней опорой. Она помогает ему не сводить свою жизнь только к утратам и видеть в прожитом опыте смысл и ценность.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память прошлое соединяется с настоящим. Благодаря этому герой ощущает, что важные чувства не исчезают вместе с молодостью и по-прежнему определяют его личность.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по строфам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эмоциональный тон текста постепенно становится спокойнее и светлее, хотя в основе остаётся тихая задумчивость.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движется от тревоги к внутреннему равновесию, поэтому финал воспринимается как сдержанное философское принятие.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Ф. И. Тютчева «Когда дряхлеющие силы...»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тютчевскими темами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также заметна связь с темой времени и изменчивости жизни. Сдержанный природный образ помогает понять состояние героя и подчёркивает философский характер размышления.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продолжает тютчевскую тему тайны внутреннего мира человека. Поэт показывает, что самые важные переживания часто скрыты и не выражаются прямо.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изучается в 8 классе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помогает увидеть, как в небольшом тексте можно раскрыть серьёзные вопросы о возрасте, памяти и внутренней силе человека.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его примере удобно учиться анализировать тему, настроение, композицию и средства выразительности, не теряя при этом целостного смысла произведения.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понятен восьмиклассникам по жизненному опыту и в то же время показывает, как поэзия говорит о сложных чувствах точно и глубоко.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760010"/>
            <a:ext cx="3971100" cy="1623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опоры текста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смысловые опоры стихотворения и их роль в раскрытии темы старения и духовной стойкости.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опоры ведут к одному выводу: внешнее ослабление не уничтожает личность, если в ней сохраняются память, чувство и жизненная мудрость.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И. Тютчева «Когда дряхлеющие силы...»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акценты стихотворения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текст построен не на событии, а на размышлении о жизни, времени и внутренней стойкости человека.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философия и память, а выразительные детали служат раскрытию главной мысли, а не внешнему действию.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Ф. И. Тютчева «Когда дряхлеющие силы...»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делает каждую строку особенно значимой: смысл сосредоточен, а интонация звучит спокойно и глубоко.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Ф. И. Тютчева «Когда дряхлеющие силы...»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строфы позволяют Тютчеву выразить сложную мысль без лишних слов.
</a:t>
            </a:r>
            <a:endParaRPr lang="en-US" sz="19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терять внешнюю силу, но это не означает утрату внутренней ценности. Важнее всего остаются память, любовь и прожитый опыт.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показывает, что истинная опора личности находится внутри. Она помогает сохранить достоинство, даже когда жизнь вступает в поздний период.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заключается в умении спокойно принять прожитую жизнь и увидеть в ней не только утраты, но и духовную полноту.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сила, которая остаётся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«Когда дряхлеющие силы...» показывает старость как время тихого размышления и духовной ясности. Тютчев убеждает: память, любовь и мудрость сильнее внешнего увядания.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2026-05-22T21:18:34Z</dcterms:created>
  <dcterms:modified xsi:type="dcterms:W3CDTF">2026-05-22T21:18:34Z</dcterms:modified>
</cp:coreProperties>
</file>