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теперь ученики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 открывает большой и интересный школьный путь.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не только учиться читать и писать, но и привыкать к новому ритму, общению и ответственности. Здесь ребёнок становится учеником, находит друзей и делает первые шаги к самостоятельности.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школа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когда ребёнок становится учеником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расписание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 дня есть понятный порядок: уроки, перемены и домашние задания. Ребёнок учится приходить вовремя, не забывать нужные вещи и планировать своё время заранее.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собранность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быть готовым к занятию: открыть нужную тетрадь, достать учебник и внимательно слушать учителя. Собранность помогает быстрее включаться в работу и не теряться.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правила для всех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нужны не для строгости, а для спокойной учёбы. Когда дети не мешают друг другу, уважают слова учителя и берегут вещи, в классе становится дружно и понятно.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задачи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 только слушает объяснение, но и сам пробует читать, писать, считать и выполнять задания. Так ребёнок постепенно становится увереннее и замечает свои первые успехи.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настоящий класс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начинается урок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 каждого первоклассника есть своя парта и своё место. Здесь лежат учебники, тетради и пенал, а впереди стоит доска, где начинается почти каждый урок. Всё вокруг помогает настроиться на работу и не отвлекаться.
</a:t>
            </a:r>
            <a:endParaRPr lang="en-US" sz="177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в классе часто можно увидеть буквы, цифры, расписание и детские рисунки. Шкаф для вещей и уголок с правилами напоминают, что в школе важно не только учиться, но и аккуратно пользоваться общим пространством.
</a:t>
            </a:r>
            <a:endParaRPr lang="en-US" sz="1773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 первых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класс быстро становится знакомым и почти родным. Здесь дети впервые отвечают у доски, учатся работать вместе и замечают, что школьный день проходит легче, когда вокруг чисто, спокойно и всё находится на своём месте.
</a:t>
            </a:r>
            <a:endParaRPr lang="en-US" sz="16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школьный день первоклассника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дня от утра дома до возвращения домой.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348" y="2293800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13150"/>
            <a:ext cx="502200" cy="44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портфеле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учебникам дети читают тексты, рассматривают задания и узнают новое. Когда книги лежат аккуратно, их легко найти и принести на нужный урок без лишней спешки.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хранятся ручка, карандаши, ластик и другие нужные мелочи. Он помогает держать всё вместе, чтобы на уроке не искать одну ручку по всему портфелю.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тетрадях первоклассник пишет буквы, слова и первые решения. Если они лежат отдельно и чисто, легче быстро начать работу и не помять страницы.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помогает помнить расписание, задания и важные заметки учителя. Это маленький помощник, который подсказывает, что нужно сделать сегодня и что приготовить к завтра.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и папка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защищают книги, а папка помогает хранить тетради в порядке. Такие вещи не просто украшают портфель — они бережно сохраняют школьные принадлежности.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уроке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Поднимать руку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ответить или задать вопрос, сначала подними руку. Так учитель видит, кто готов говорить, и на уроке не возникает шумной путаницы.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объяснения нужно смотреть на учителя и следить за заданием. Тогда легче понять материал и выполнить работу без лишних повторных просьб.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перебивать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отвечает одноклассник, важно дать ему закончить мысль. Умение ждать своей очереди делает разговор спокойным и помогает каждому почувствовать уважение.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аккуратно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учебник и пенал любят бережное обращение. Аккуратная работа показывает старание ученика и помогает не путаться в заданиях и вещах.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первом классе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года дети узнают имена друг друга, вместе садятся за парты и привыкают к новому классу. Сначала все немного волнуются, но улыбка и доброе слово быстро делают день легче. Так появляется первый школьный круг друзей.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классе начинается с простых поступков: дать карандаш, подождать товарища, помочь собрать тетради. Когда дети делятся и поддерживают друг друга, даже сложное задание кажется короче и понятнее.
</a:t>
            </a:r>
            <a:endParaRPr lang="en-US" sz="130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игра, работа в паре и общий успех делают школьную жизнь ярче. Если кто-то ошибся, настоящий друг не смеётся, а помогает попробовать ещё раз. От этого в классе становится теплее почти как от солнечного луча.
</a:t>
            </a:r>
            <a:endParaRPr lang="en-US" sz="12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короткие тексты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читают простые предложения, находят знакомые слова и учатся понимать содержание. Постепенно чтение становится увереннее, а маленькие тексты уже не пугают.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буквы и слова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учатся правильно выводить буквы, а потом соединяют их в слова и короткие предложения. Аккуратная письменная работа помогает делать записи понятными и красивыми.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простые примеры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первоклассники считают предметы, сравнивают числа и решают первые примеры. Задания идут по шагам, чтобы ребёнок мог рассуждать спокойно и без лишней спешки.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мир вокруг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 дети знакомятся с природой, временами года, профессиями и правилами поведения. Картинки, загадки и вопросы делают новые темы живыми и понятными.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учатся в первом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хорошая школьная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правило постепенно превращается в привычное действие.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новому уроку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ученик возвращается за парту собранным и спокойным. Ему легче слушать учителя, выполнять задания и сохранять хорошее настроение до конца дня.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 заканчивается, детям нужно немного перевести дух: встать, размяться и сменить позу. Так устаёт меньше и голова лучше готова к следующему заданию.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перерыв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спокойно поговорить, пройтись по классу и попить воды. Это помогает снять напряжение и не чувствовать себя уставшим уже к середине дня.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перемене нужно отдыхать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каждому ученику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понятными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не просто говорит задание, а объясняет его шаг за шагом. Если кому-то что-то непонятно, он может повторить, показать пример и спокойно подсказать, с чего начать. Так даже сложная работа становится посильной и не пугает.
</a:t>
            </a:r>
            <a:endParaRPr lang="en-US" sz="160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похвала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первоклассник старается, учитель замечает это и хвалит не только за правильный ответ, но и за усердие. Доброе слово помогает поверить в себя, не бояться ошибки и смелее поднимать руку на уроке.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следит, чтобы в классе было тихо, спокойно и удобно всем детям. Он напоминает о правилах, помогает договориться и вовремя останавливает лишний шум. Благодаря этому каждый может учиться без помех и лишней суеты.
</a:t>
            </a:r>
            <a:endParaRPr lang="en-US" sz="17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стараться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пробуем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Старание начинается с первого шага: ребёнок не сдаётся сразу, а пытается ещё раз. Даже если буква не вышла с первого раза, рука со временем становится увереннее.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учиться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это не беда, а подсказка. Они показывают, чему ещё нужно научиться, и помогают заметить, где стоит быть внимательнее в следующий 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даёт результат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регулярно читает, пишет и решает задания, действия становятся легче. Повторение помогает не забывать новое и делать работу аккуратнее и быстрее.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приходит постепенно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Старание редко заметно сразу, но именно оно приводит к первым настоящим победам. Сегодня получилось чуть лучше, чем вчера, — и это уже большой шаг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уроку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перед началом занятия помогает ученику ничего не забыть и спокойно войти в рабочий ритм.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школе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бегать в коридоре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легко столкнуться с другим учеником или упасть. Спокойный шаг помогает сохранить вещи целыми, а ноги — целыми и невредимыми, без лишних приключений.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на лестнице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нужно держаться за перила и не торопиться. Тогда ступеньки становятся безопаснее, а спуск и подъём проходят спокойно и без опасных сюрпризов.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портфелем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лучше не размахивать и не ставить где попало. Если держать его аккуратно, никто не споткнётся, а школьные вещи останутся на своём месте.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взрослых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школе важно не отходить далеко от взрослых без разрешения. Если рядом есть учитель или родитель, детям легче не потеряться и быстро получить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и традиции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где все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линейке дети стоят рядом со своим классом, слушают приветствие и чувствуют, что начинается что-то важное. У каждого появляется праздничное настроение, а вокруг — серьёзные лица, цветы и радостные улыбки.
</a:t>
            </a:r>
            <a:endParaRPr lang="en-US" sz="1260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рисунков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школе объявляют конкурс рисунков, коридоры наполняются яркими красками. Ребята рисуют любимые сюжеты, показывают свои работы и с интересом рассматривают чужие. Получается настоящая маленькая выставка, где каждый может гордиться своим трудом.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день рождения или утренник делает обычный день особенно тёплым. Дети поздравляют друг друга, читают стихи, поют и угощаются вместе. В такие моменты класс становится ещё дружнее и веселей.
</a:t>
            </a:r>
            <a:endParaRPr lang="en-US" sz="13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361" y="4185750"/>
            <a:ext cx="315225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школьная жизнь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заранее думать о времени: когда встать, что взять и когда прийти. Постепенно ребёнок начинает лучше организовывать свои дела и не забывать важное.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важно бережно относиться к тетрадям, учебникам и своим вещам. Аккуратность делает учебу проще, а портфель — не похожим на склад сокровищ.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получается сразу, и это нормально. Школа учит спокойно ждать результата, не торопиться и доводить задание до конца, даже если оно оказалось непростым.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играх дети учатся слушать друг друга, договариваться и помогать. Это делает класс дружным и помогает каждому чувствовать себя частью команды.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шаги, которые помогают ученику не растеряться в трудной ситуации и вовремя обратиться к взрослым.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готовым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ученик заранее собирает портфель, помнит расписание и приходит в класс вовремя. Тогда урок начинается спокойно, без спешки и поисков пропавшего карандаша.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Стараться на уроках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слушает, выполняет задания и не бросает работу на полпути. Старание помогает лучше понять материал и заметить собственный прогресс.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 и вещи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ученик бережёт книги, тетради и школьное имущество, а также вежливо относится к одноклассникам и взрослым. В классе от этого становится теплее и спокойнее.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честным и ответственным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правду, признаёт ошибки и старается исправлять их. Ответственность делает ребёнка более уверенным и помогает ему взрослеть не только в школе, но и дома.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настоящим учеником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стали школьниками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дорогу к знаниям, дружбе и первым победам. Быть учеником — значит учиться, стараться и расти каждый день, становясь смелее, добрее и самостоятельнее.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2026-05-25T18:56:58Z</dcterms:created>
  <dcterms:modified xsi:type="dcterms:W3CDTF">2026-05-25T18:56:58Z</dcterms:modified>
</cp:coreProperties>
</file>