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у Жуковского становится зеркалом человеческих чувств и мечты.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«Море». Элегия В. А. Жуковского: образ стихии и состояние души
</a:t>
            </a:r>
            <a:endParaRPr lang="en-US" sz="262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и время русского романтизма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Василий Жуковский жил в эпоху, когда поэты особенно ценили чувства, тайну и красоту природы. Именно тогда появилась элегия «Море», где пейзаж превращается в размышление о человеке и его внутреннем мире.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813" y="1459364"/>
            <a:ext cx="657000" cy="65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8895" y="1495864"/>
            <a:ext cx="657000" cy="58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3978" y="1525064"/>
            <a:ext cx="657000" cy="525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39061" y="1495864"/>
            <a:ext cx="657000" cy="58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Василий Жуковский
</a:t>
            </a:r>
            <a:endParaRPr lang="en-US" sz="3106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Обновил лирику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придал русской поэзии мягкость, музыкальность и особую задушевность. Его стихи стали ближе к личным переживаниям и тонким настроениям, чем прежняя торжественная поэзия.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и переводчик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писал собственные стихи и переводил произведения европейских авторов. Благодаря этому русские читатели познакомились с новыми образами, темами и художественными приёмами.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Наставник императора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был воспитателем будущего императора Александра II. Это показывает, что он занимал важное место не только в литературе, но и в культурной жизни страны.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поэтов XIX века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творчество подготовило развитие русской лирики XIX века. Многие приёмы Жуковского потом использовали Пушкин и другие поэты, развивая его открытия.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Элегия — это лирическое стихотворение, в котором особенно важны размышление, тихая грусть и мечтательное настроение. В ней чаще звучит чувство, чем действие.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элегии обычно нет развёрнутого сюжета. Читатель следит не за событиями, а за тем, как меняется настроение и какие мысли возникают у лирического героя.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«Море» элегический характер слышен в спокойном тоне, созерцательности и внимании к скрытому смыслу природного образа.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элегия
</a:t>
            </a:r>
            <a:endParaRPr lang="en-US" sz="3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стихия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у Жуковского показано не как обычный пейзаж, а как сила, которая живёт, движется и меняется. Оно может быть тихим, тёмным, тревожным и величественным.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05775"/>
            <a:ext cx="60366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как главный образ стихотворения
</a:t>
            </a:r>
            <a:endParaRPr lang="en-US" sz="2386" dirty="0"/>
          </a:p>
        </p:txBody>
      </p:sp>
      <p:sp>
        <p:nvSpPr>
          <p:cNvPr id="8" name="Text 3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души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образе соединяются красота, свобода и скрытая напряжённость. Поэтому море воспринимается как знак внутренней жизни человека, его чувств и переживаний.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в стихотворении
</a:t>
            </a:r>
            <a:endParaRPr lang="en-US" sz="2177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описания природы к философскому смыслу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5" y="1469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в стихотворении связано с высотой, чистотой и идеалом. Оно словно зовёт вверх и задаёт меру тому, к чему стремится человек.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0" y="24875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Море, напротив, передаёт движение, переменчивость и внутреннюю жизнь. Оно не повторяет небо, а отвечает ему своим собственным, живым голосом.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359975" y="3506300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связь создаёт романтическое напряжение: море отражает свет неба, но остаётся отдельной стихией, полной силы и тайны.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 неба и моря
</a:t>
            </a:r>
            <a:endParaRPr lang="en-US" sz="288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Состояния моря в элегии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настроение стихотворения строится не на одном чувстве, а на их плавном переходе.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акценты — спокойствие и мечтательность; они создают основную тональность, а движение и тревога добавляют глубину.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Элегия В. А. Жуковского «Море» (1822), анализ образов текста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299181"/>
            <a:ext cx="3709500" cy="1260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в стихотворении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художественные приёмы помогают почувствовать море как живой и многозначный образ.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Выразительные средства делают пейзаж не просто описанием природы, а образом чувств, размышлений и внутреннего состояния.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Элегия В. А. Жуковского «Море»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813" y="1459364"/>
            <a:ext cx="657000" cy="65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48895" y="1495864"/>
            <a:ext cx="657000" cy="584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0028" y="1451264"/>
            <a:ext cx="504900" cy="673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15111" y="1451264"/>
            <a:ext cx="504900" cy="673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звуков и интонации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звучит плавно и напевно, поэтому читатель будто слышит движение волн. Такая музыка стиха помогает не только увидеть море, но и почувствовать его ритм.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 обороты создают ощущение бесконечности. Они делают речь спокойной и ровной, как медленное колебание морской поверхности.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созвучия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много мягких звуков, которые смягчают интонацию. Благодаря этому море кажется тихим, глубоким и немного загадочным.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Задумчивая интонация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элегии остаётся торжественным и спокойным. Он помогает перейти от картины природы к размышлению о красоте мира и внутренней жизни человека.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поверхность моря у Жуковского напоминает видимое человеческое спокойствие: снаружи всё тихо, но за этой тишиной могут скрываться сильные чувства и размышления.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363700"/>
            <a:ext cx="6227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и человеческая душа
</a:t>
            </a:r>
            <a:endParaRPr lang="en-US" sz="3300" dirty="0"/>
          </a:p>
        </p:txBody>
      </p:sp>
      <p:sp>
        <p:nvSpPr>
          <p:cNvPr id="8" name="Text 3"/>
          <p:cNvSpPr txBox="1"/>
          <p:nvPr/>
        </p:nvSpPr>
        <p:spPr>
          <a:xfrm>
            <a:off x="3416095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Глубина морской стихии передаёт то, что не сразу заметно в человеке: тайные переживания, сомнения, надежды и внутреннее напряжение, которые не всегда выражаются словами.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583651" y="2359854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сравнение природы и души делает стихотворение близким читателю: каждый может узнать в море своё настроение, пережитое одиночество или стремление к внутренней гармонии.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Романтический пейзаж в «Море»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Романтический пейзаж в элегии строится на ощущении простора, света и бесконечности. Море кажется живым, свободным и немного загадочным, словно хранит неразгаданный смысл.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природа у Жуковского не просто изображена, а пережита героем: горизонт, тишина и движение волн помогают передать его настроение, мечту и внутреннее волнение.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темы стихотворения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тем делает образ моря многослойным и помогает увидеть в нём не только пейзаж, но и состояние души лирического героя.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значимы тайна и гармония: именно они определяют философский смысл элегии и связывают природу с внутренним миром человека.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содержания элегии В. А. Жуковского «Море» (1822)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элегии — яркий и понятный образ моря, который легко представить и почувствовать. Он сразу задаёт настроение спокойствия, глубины и лёгкой тревоги.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добивается особой музыкальности стиха: плавные повторения и мягкий ритм делают чтение похожим на тихое движение волн и усиливают впечатление.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небольшом объёме поэт соединяет описание природы с размышлением о человеке, поэтому стихотворение звучит не только красиво, но и по-настоящему содержательно.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помогает увидеть, что пейзаж может выражать чувства и мысли, а не только изображать внешний мир, — именно это делает его важным для школьного чтения.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запоминается
</a:t>
            </a:r>
            <a:endParaRPr lang="en-US" sz="264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882718"/>
            <a:ext cx="4231200" cy="2022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Образные противопоставления в стихотворении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признаки моря раскрывают его смысл и помогают понять связь природного образа с человеческими переживаниями.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Противопоставления помогают увидеть, что море у Жуковского одновременно спокойно и переменчиво, а его образ связан с мечтой, тайной и внутренней жизнью человека.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элегии В. А. Жуковского «Море»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пейзажа к философской мысли
</a:t>
            </a:r>
            <a:endParaRPr lang="en-US" sz="2332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наблюдение морского пейзажа постепенно приводит к размышлению о человеке и его душе.
</a:t>
            </a:r>
            <a:endParaRPr lang="en-US" sz="82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1822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помогает увидеть, что романтический взгляд на мир у Жуковского уже сформировался в законченной художественной форме.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в этот год была создана элегия, в которой природа становится зеркалом человеческой души.
</a:t>
            </a:r>
            <a:endParaRPr lang="en-US" sz="1969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А. Жуковский, элегия «Море»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понять смысл стихотворения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признаки работают вместе: одно усиливает другое, поэтому стихотворение воспринимается как целостное и очень выразительное.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сильными оказываются образность и музыкальность; именно они делают философский смысл элегии доступным и запоминающимся.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Интерпретация поэтики элегии В. А. Жуковского «Море»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Современному школьнику легко понять это стихотворение, потому что тревога, мечта, одиночество и желание найти опору знакомы людям в любом возрасте.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моря помогает говорить о чувствах без прямых признаний: он показывает, как меняется настроение человека и почему за спокойствием может скрываться внутренний мир.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природы в элегии не устарела, поэтому стихотворение остаётся живым: оно учит замечать не только пейзаж, но и собственные переживания.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стихотворения с сегодняшним читателем
</a:t>
            </a:r>
            <a:endParaRPr lang="en-US" sz="264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750" y="2660333"/>
            <a:ext cx="8592300" cy="2231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76150" y="661750"/>
            <a:ext cx="55917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у Жуковского: природа, музыка, душа
</a:t>
            </a:r>
            <a:endParaRPr lang="en-US" sz="2863" dirty="0"/>
          </a:p>
        </p:txBody>
      </p:sp>
      <p:sp>
        <p:nvSpPr>
          <p:cNvPr id="6" name="Text 1"/>
          <p:cNvSpPr txBox="1"/>
          <p:nvPr/>
        </p:nvSpPr>
        <p:spPr>
          <a:xfrm>
            <a:off x="2319025" y="1790700"/>
            <a:ext cx="45060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Элегия Жуковского соединяет красоту морского пейзажа, мягкое звучание стиха и размышление о человеке. В этом образе море становится символом свободы, тайны и внутренней жизни.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2026-05-23T03:25:45Z</dcterms:created>
  <dcterms:modified xsi:type="dcterms:W3CDTF">2026-05-23T03:25:45Z</dcterms:modified>
</cp:coreProperties>
</file>