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островное государство с ярко выраженной географической и исторической спецификой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положение, морской климат и историческое влияние сформировали уникальный облик страны.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Великобритании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Соединённое Королевство занимает Британские острова у берегов Северо-Западной Европы. Его близость к морским путям, отделённость от материка и высокая освоенность территории во многом определили развитие страны и её роль в регионе и мире.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страны и географические особенности её частей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занимает основную часть территории и населения государства. Здесь сосредоточены крупнейшие города, транспортные узлы, административные центры и значительная доля промышленности, услуг и научной деятельности.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выделяется горным рельефом, озёрами и сильно изрезанным побережьем. Эти условия ограничивают земледелие, но создают благоприятную основу для пастбищ, энергетики и туризма.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отличается преобладанием гор и холмистых районов, влажным воздухом и выразительными морскими ландшафтами. Население здесь размещено неравномерно, а хозяйство исторически опиралось на природные ресурсы и транспортные связи.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 занимает северо-восток острова Ирландия. Для неё характерны сельскохозяйственные равнины, связь с Ирландским морем и промышленное наследие, заметное в городах и портах.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крупнейший городской центр и транспортный узел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является не только столицей, но и крупнейшей агломерацией страны. Он концентрирует управленческие функции, международный бизнес, образование и культурные институты, определяя ритм национальной жизни.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проходят важнейшие железнодорожные, автомобильные и авиационные маршруты. Лондон соединяет внутренние регионы Великобритании с Европой и другими частями мира, усиливая мобильность населения и грузов.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Вестминстер, Сити, музеи и памятники создают редкое сочетание исторической преемственности и современной инфраструктуры. Это делает Лондон наглядным примером развития крупного мирового города.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городов Великобритании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Лондоном и остальными городами показывает силу столичной концентрации и значение агломераций второго уровня в разных частях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резко доминирует по численности, а остальные центры образуют плотную сеть региональных узлов с разными функциями.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городского населения по данным Office for National Statistics и национальных статистических служб; сопоставление по крупнейшим городам, актуальные оценки 2020-х гг.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горные системы особенно заметно определяют север и запад страны.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наиболее выразительным горным районам относятся Шотландское нагорье, Пеннинские и Камбрийские горы, а также массивы Уэльса; они формируют природные барьеры и различия в хозяйственном освоении.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обобщения по физической карте Великобритании; British Geological Survey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5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определяет хозяйственное освоение Великобритании
</a:t>
            </a:r>
            <a:pPr algn="l" indent="0" marL="0">
              <a:lnSpc>
                <a:spcPct val="80000"/>
              </a:lnSpc>
              <a:buNone/>
            </a:pPr>
            <a:r>
              <a:rPr lang="en-US" sz="245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положения страны, рельефа и климата с расселением и специализацией районов.
</a:t>
            </a:r>
            <a:endParaRPr lang="en-US" sz="2453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Великобритании и его влияние на жизнь населения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тип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страны умеренный морской: зима обычно мягкая, лето прохладное, а влажность сохраняется в течение года. Это уменьшает резкие колебания погоды и делает условия относительно стабильными.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Атлантики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воздушные массы и тёплое Северо-Атлантическое течение особенно заметны на западе. Они приносят больше влаги и смягчают температуры, усиливая контраст с восточными районами.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распределяются довольно равномерно, поэтому в стране развиты зелёные ландшафты и густая речная сеть. Влажность поддерживает пастбища, но требует внимательного водохозяйственного управления.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облегчает круглогодичную работу транспорта, городских служб и сельского хозяйства. При этом он поддерживает специализацию на животноводстве, а не на интенсивном земледелии во многих районах.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между западом и востоком страны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сильнее открыт атлантическим циклонам, поэтому там чаще идут дожди и мягче зимы; восток получает меньше влаги и быстрее прогревается летом.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асимметрия влияет на сельское хозяйство, густоту ландшафтной растительности и особенности расселения населения.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обобщения по данным Met Office и национальных климатических норм Великобритании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1760" y="2400298"/>
            <a:ext cx="611815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природно-географические показатели Великобритании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основные параметры территории, населения и климата, отражающие компактность страны и её морской характер.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площадь при высокой численности населения и длинной береговой линии подчёркивает сочетание плотного расселения и морской ориентации развития.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Office for National Statistics, World Bank, British Geological Survey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814" y="2233468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7858" y="2223546"/>
            <a:ext cx="623363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75401" y="2239955"/>
            <a:ext cx="415575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61786" y="2239955"/>
            <a:ext cx="623363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94502" y="2239955"/>
            <a:ext cx="554100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и роль морских побережий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Великобритании, включая Темзу и Северн, сравнительно невелики по длине, но важны для водоснабжения, размещения городов и использования нижних участков русла в хозяйственной деятельности.
</a:t>
            </a:r>
            <a:endParaRPr lang="en-US" sz="1495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и сильная изрезанность берегов исторически сделали морские пути главным каналом внешних связей страны, а бухты и удобные гавани — основой развития портов.
</a:t>
            </a:r>
            <a:endParaRPr lang="en-US" sz="1531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поселения возникли вдоль рек и вблизи побережья, где проще вести торговлю, перевозить грузы и обеспечивать население водой, энергией и рабочими местами.
</a:t>
            </a:r>
            <a:endParaRPr lang="en-US" sz="1544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промыслы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используются не только для портовой деятельности, но и для рыболовства, туризма и рекреации, поэтому прибрежные территории остаются важной частью экономики и занятости.
</a:t>
            </a:r>
            <a:endParaRPr lang="en-US" sz="1456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вокруг Великобритании связывают её с соседними странами и мировыми маршрутами, а потому транспортная роль побережий выходит далеко за рамки местного значения и влияет на всю экономику.
</a:t>
            </a:r>
            <a:endParaRPr lang="en-US" sz="13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Лейк-Дистрикт: страна озёр и гор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Лейк-Дистрикт известен озёрами, скалистыми склонами и туристическими маршрутами, которые формируют узнаваемый образ северо-западной Англии. Здесь особенно заметна связь между природной красотой, охраной территории и развитием экологического туризма.
</a:t>
            </a:r>
            <a:endParaRPr lang="en-US" sz="117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Шотландское нагорье: пространство больших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Шотландское нагорье сочетает высокие вершины, озёра, пустоши и малонаселённые районы. Такая среда помогает сохранять редкие природные комплексы, а национальный парк поддерживает баланс между посещением территории и её защитой.
</a:t>
            </a:r>
            <a:endParaRPr lang="en-US" sz="115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Сноудония и Кернгормс: природа под охраной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Сноудония и Кернгормс показывают, как национальные парки сохраняют горные и болотные ландшафты, исторические сельские виды и местообитания редких видов. Для школьного взгляда это наглядный пример того, как природа становится объектом долгосрочной ответственности.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Ландшафты, которые сохраняют лицо страны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Великобритании по отраслям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особенно сильно опирается на деловые услуги, образование, здравоохранение, транспорт и туризм, а промышленность сохраняет значение прежде всего в экспорте и высоких технологиях.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показывает постиндустриальный характер экономики: именно они формируют основную занятость и стоимость, тогда как сельское хозяйство занимает минимальную долю.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World Bank и Office for National Statistics, 2023–2024; значения округлены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4369" y="4073166"/>
            <a:ext cx="3708031" cy="1832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размещается промышленность по территории страны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841331" y="2991555"/>
            <a:ext cx="3265120" cy="8724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промышленные районы складывались там, где были уголь, металлургия и удобные перевозки. Именно поэтому север Англии, Уэст-Мидлендс и прибрежные зоны долгое время оставались ядром тяжёлой индустрии.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463642" y="2991555"/>
            <a:ext cx="3265120" cy="8724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тяготеет к крупным узлам сообщения, где проще доставлять сырьё и отправлять готовую продукцию. Порты, автомагистрали и железные дороги определяют выбор площадок не меньше, чем наличие рабочей силы.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841331" y="4729394"/>
            <a:ext cx="3265120" cy="8724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Наукоёмкий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последние десятилетия Великобритания усилила роль фармацевтики, авиакосмической отрасли, электроники и других высокотехнологичных производств. Это сместило акцент с массовой тяжёлой индустрии к инновациям и квалифицированному труду.
</a:t>
            </a:r>
            <a:endParaRPr lang="en-US" sz="1083" dirty="0"/>
          </a:p>
        </p:txBody>
      </p:sp>
      <p:sp>
        <p:nvSpPr>
          <p:cNvPr id="15" name="Text 5"/>
          <p:cNvSpPr txBox="1"/>
          <p:nvPr/>
        </p:nvSpPr>
        <p:spPr>
          <a:xfrm>
            <a:off x="4463642" y="4729394"/>
            <a:ext cx="3265120" cy="8724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новой структуре промышленности изменил занятость по стране: одни районы укрепили специализацию на услугах и исследованиях, а другие переориентировались на логистику, переработку и экспортные производства.
</a:t>
            </a:r>
            <a:endParaRPr lang="en-US" sz="1157" dirty="0"/>
          </a:p>
        </p:txBody>
      </p:sp>
      <p:sp>
        <p:nvSpPr>
          <p:cNvPr id="16" name="Text 6"/>
          <p:cNvSpPr txBox="1"/>
          <p:nvPr/>
        </p:nvSpPr>
        <p:spPr>
          <a:xfrm>
            <a:off x="8085948" y="2991555"/>
            <a:ext cx="3265120" cy="8724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дают предприятиям потребителей, специалистов, научные кадры и сервисную инфраструктуру. Поэтому современные производства концентрируются вокруг Лондона, Манчестера, Бирмингема, Лидса и других агломераций.
</a:t>
            </a:r>
            <a:endParaRPr lang="en-US" sz="11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природные условия регионов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 и рельеф определяют специализацию сельского хозяйства в разных частях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тёплые и сухие районы удобны для полеводства, а влажные и холмистые территории — для пастбищного животноводства. Это делает сельское хозяйство территориально очень неоднородным.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обзорам Великобритании и сельскохозяйственной регионализации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256" y="2134249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324" y="2134249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5654" y="2134249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92984" y="2134249"/>
            <a:ext cx="62336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54945" y="2134249"/>
            <a:ext cx="554100" cy="554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внешние связи страны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связывает крупнейшие города и агломерации, облегчая ежедневные поездки населения, перевозку грузов и доступ к деловым центрам, что особенно важно в густо заселённой стране.
</a:t>
            </a:r>
            <a:endParaRPr lang="en-US" sz="1309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 обеспечивают быстрые связи между регионами и портами. Они поддерживают внутреннюю мобильность экономики и помогают доставлять товары к потребителям и экспортным терминалам.
</a:t>
            </a:r>
            <a:endParaRPr lang="en-US" sz="1278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Ливерпуль, Саутгемптон и Глазго играют ключевую роль в импорте сырья и экспорте продукции. Через порты страна остаётся включённой в глобальные товарные потоки.
</a:t>
            </a:r>
            <a:endParaRPr lang="en-US" sz="1436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рейсы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мирового значения соединяют Великобританию с Европой, Северной Америкой и другими регионами. Воздушный транспорт особенно важен для бизнеса, туризма и срочных перевозок.
</a:t>
            </a:r>
            <a:endParaRPr lang="en-US" sz="1367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усиливает значение морских и воздушных маршрутов, а также делает внешнеэкономические связи более чувствительными к глобальной конъюнктуре, чем связи многих континентальных стран.
</a:t>
            </a:r>
            <a:endParaRPr lang="en-US" sz="12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 мировой торговле и международных связях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активно участвует не только в торговле товарами, но и в международных услугах, прежде всего финансовых, деловых и транспортных.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связей показывает широкую географию партнёров при особой роли Европы и англоязычных рынков. Это усиливает устойчивость страны в мировой экономике.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UK Office for National Statistics и Department for Business and Trade, 2023–2024; значения округлены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080" y="2367705"/>
            <a:ext cx="2262945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экологические вызовы современной Великобритании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сырьевая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крупными континентальными державами собственных минеральных ресурсов здесь немного, поэтому стране приходится активно опираться на импорт сырья и материалов для промышленности и энергетики.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Северного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Северного моря долгое время поддерживали энергетику и бюджетные доходы. Однако их значение постепенно меняется на фоне курса на снижение углеродных выбросов.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особенно заметны загрязнение воздуха, транспортная нагрузка и дефицит зелёных пространств. Это делает экологическую модернизацию транспорта и городской среды насущной задачей.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биоразнообразия, восстановление лесов, защита побережий и переход к низкоуглеродной энергетике стали важными направлениями государственной политики и общественного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положение Великобритании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держава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и выход к важным морским путям исторически укрепили роль Великобритании как морской державы, способной влиять на торговлю, перевозки и коммуникации между регионами мира.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дипломатия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остаётся постоянным членом Совета Безопасности ООН и членом НАТО, поэтому её политический вес связан не только с экономикой, но и с участием в международной безопасности.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входит в число крупнейших финансовых центров мира, а развитые деловые услуги усиливают международное значение страны и делают её привлекательной для капитала, компаний и специалистов.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язык, научный потенциал и исторические связи со странами Европы, Северной Америки и Содружества расширяют пространство её влияния далеко за пределы собственных границ.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объясняет Великобританию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показывает, как островное положение, климат, рельеф и морские связи формируют хозяйство, расселение и международную роль страны. Именно география помогает понять её сильные стороны и внутренние различия.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2026-06-03T04:33:03Z</dcterms:created>
  <dcterms:modified xsi:type="dcterms:W3CDTF">2026-06-03T04:33:03Z</dcterms:modified>
</cp:coreProperties>
</file>