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пары в английском: both…and, either…or, neither…nor
</a:t>
            </a:r>
            <a:endParaRPr lang="en-US" sz="3602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пары, три смысла: совместность, выбор и отрицание.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парные союзы в 8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делают английскую речь короче и точнее. Они часто встречаются в учебных текстах, диалогах, инструкциях и тестах, поэтому важно быстро узнавать их значение и правильно строить фразы.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Both…and: значение совместности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 то, и другое»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both…and показывает, что два элемента относятся к одному сообщению сразу. Она помогает соединять предметы, качества, действия или людей без повторения лишних слов.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именами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можно сказать both Tom and Anna, если важно упомянуть обоих людей одновременно. Такая модель удобна, когда нужно подчеркнуть, что оба участника важны в равной степени.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both science and English или both books and notebooks показывают, что речь идёт о двух частях одной мысли. Конструкция особенно полезна в описаниях школьных тем и расписания.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пару легко запомнить, если представить два предмета, соединённые в одно целое. Визуально она подчёркивает не выбор и не отрицание, а именно объединение двух элементов.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конструкции both…and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проста: both + первый элемент + and + второй элемент. Такая форма помогает сразу увидеть, где начинается первая часть и где заканчивается вторая.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тип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обе стороны союза должны стоять слова одной грамматической группы. Можно соединять существительные, прилагательные, действия или словосочетания, но не смешивать разные формы без причины.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 часто стоит перед подлежащим или перед двумя однородными частями. Важно, чтобы вся пара звучала естественно и не ломала общий порядок слов в предложении.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часть читается как существительное, а другая как прилагательное, конструкцию нужно перестроить. Правильная форма делает фразу ясной и грамматически ровной.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82855"/>
            <a:ext cx="4048200" cy="13632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парных конструкций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8 класса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три похожие формы и какой смысл выражает каждая из них.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выражает свой логический смысл, поэтому их нельзя заменять друг другом без изменения значения.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конструкцию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значению высказывания и типу логической связи.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Either…or: значение выбора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двух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Either…or показывает альтернативу: нужно выбрать один вариант, а не оба сразу. Конструкция особенно понятна, когда речь идёт о времени, месте, предмете или действии.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речи эта пара помогает предложить маршрут, назвать предметы или уточнить время. Примеры вроде either pencils or pens звучат коротко и естественно.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со значением «оба»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выразить совместность, either…or не подходит. Эта конструкция всегда связана с выбором между двумя вариантами, поэтому смысл предложения меняется очень заметно.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значения одной 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образуют отдельные смысловые группы: объединение, выбор и отрицание.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«Conjunctions»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внешне похожие конструкции передают разные отношения между элементами фразы.
</a:t>
            </a:r>
            <a:endParaRPr lang="en-US" sz="169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Neither…nor: значение отрицания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исключение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Neither…nor означает «ни то, ни другое». Конструкция сообщает, что оба варианта не подходят, и поэтому звучит как сильное отрицание двух частей одной мысли.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neither rain nor snow, neither my phone nor my tablet и neither in the hall nor in the classroom помогают быстро показать, что оба варианта исключены.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часто встречается там, где нужно чётко отвергнуть два предмета, места или действия. В коротком ответе она делает смысл ясным и экономным.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 согласование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части — одна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соединяют только равные по форме элементы: существительные с существительными, прилагательные с прилагательными, глаголы с глаголами или целые словосочетания. Когда обе части совпадают по типу, предложение звучит правильно и легко читается.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предложения зависит от того, какая часть стоит рядом с глаголом. В таких конструкциях сказуемое часто согласуется с ближайшим подлежащим, поэтому важно внимательно смотреть на весь отрезок фразы, а не только на первое слово.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частям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моделях соединяются одинаковые по форме элементы: существительные, прилагательные или действия.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правилам употребления both…and, either…or и neither…nor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обе части в парной конструкции должны быть одной грамматической категории.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2213" y="1317313"/>
            <a:ext cx="764925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 в школьных примерах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предмета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both…and удобно показывает, что ученик любит сразу два школьных предмета. Так можно сказать о сочетании music and art или science and English, не повторяя длинные фразы.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легко использовать, когда нужно объединить два действия в одном сообщении: both read and draw, both listen and write. Фраза звучит кратко и естественно для описания занятий на уроке.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человеке и 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 помогает описывать ученика, друга или целый класс: both confident and hardworking, both boys and girls. Такая формула подчёркивает сразу две важные стороны без лишних повторов.
</a:t>
            </a:r>
            <a:endParaRPr lang="en-US" sz="1338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кружках, проектах и школьном дне эта конструкция особенно полезна. Она помогает быстро перечислить два признака, два увлечения или две части одного события в одной фразе.
</a:t>
            </a:r>
            <a:endParaRPr lang="en-US" sz="132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 и грамматике для both…and, either…or и neither…nor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смысл пар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используют both там, где нужен выбор, или either там, где речь идёт о совместности. Сначала нужно определить логику фразы, а уже потом выбирать союз.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лишнее not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neither…nor отрицание уже встроено в саму пару. Если рядом появляется ещё одно not, получается лишнее двойное отрицание, которое делает предложение неверным.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ставить рядом слова разных грамматических групп, например существительное и прилагательное. Оба элемента в паре должны быть одинаковыми по форме и роли.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Переводят по 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переводит каждое слово отдельно и теряет общий смысл. Но в этих конструкциях важно не отдельное слово, а вся логическая связь между двумя частями.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контраст трёх конструкций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разных отношения: совместность, выбор и полное отрицание.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both books and magazines; either books or magazines; neither books nor magazines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конструкция передаёт свой тип связи, поэтому их нельзя подменять друг другом в одном и том же предложении.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конструкции выглядят в реальной речи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школьной экскурсии ребята видят знак: either left or right. Он не оставляет места для третьего варианта и сразу подсказывает, что нужно выбрать один из двух путей.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 на дороге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появляется запись: both boys and girls are invited. Здесь конструкция объединяет две группы и показывает, что приглашение относится ко всем ученикам без исключения. В такой фразе смысл звучит ясно и дружелюбно.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 классе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перевода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перевода парных союзов в школьной английской грамматике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английскую конструкцию с её главным смыслом на русском языке.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зависит от смысла всей конструкции, поэтому важно сначала определить логику фразы, а потом выбирать русские слова.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86901"/>
            <a:ext cx="543900" cy="435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1100" y="1441586"/>
            <a:ext cx="525900" cy="52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союзами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 и and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 близка к обычному and, но делает связь точнее: она подчёркивает именно два элемента и их совместность, а не просто перечисление в общем ряду.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 и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64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Either…or помогает выразить альтернативу между двумя вариантами. Эта конструкция особенно полезна, когда нужно выбрать один ответ, одно место, одно время или одно действие.
</a:t>
            </a:r>
            <a:endParaRPr lang="en-US" sz="1649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 и 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Neither…nor усиливает отрицание и работает как цельная пара. Она отличается от простого not…or, потому что сразу исключает оба варианта в одной конструкции.
</a:t>
            </a:r>
            <a:endParaRPr lang="en-US" sz="165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тренировочные модели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53623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шаблон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очень проста: both X and Y, either X or Y, neither X nor Y. Один и тот же каркас помогает быстро строить правильные предложения без лишних перестановок.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05161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Подбирайте однородные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пустые места подставляйте слова одной категории: classmates, colours, sports, places, books или activities. Тогда обе части будут грамматически равны и звучать естественно.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56686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соединить два признака, выбирайте both…and; если нужен один из двух вариантов, используйте either…or; если оба варианта исключаются, подходит neither…nor.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78448" y="1848788"/>
            <a:ext cx="1606221" cy="25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Тренируйтесь на коротких фразах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составляйте очень короткие примеры, а потом усложняйте их. Такой способ помогает быстрее запомнить форму и не перепутать союз с его значением.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конструкции — три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Both…and соединяет два элемента как одно целое, either…or предлагает выбор, а neither…nor исключает оба варианта. Если помнить это различие, английская фраза будет точной и грамотной.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2026-05-31T06:18:23Z</dcterms:created>
  <dcterms:modified xsi:type="dcterms:W3CDTF">2026-05-31T06:18:23Z</dcterms:modified>
</cp:coreProperties>
</file>