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Увеличить на… и уменьшить на…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делать число больше или меньше, прибавляя или убирая.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изменение числа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считаем игрушки, карандаши, яблоки, шаги и баллы в играх каждый день. В таких задачах обычно происходит только одно изменение: что-то добавили или убрали. Слово «на» показывает размер этого изменения.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«увеличить на»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нужно увеличить на 3, значит к нему надо прибавить 3. Было 5 — стало 8, было 7 — стало 10.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увеличения число обязательно становится больше. Это легко заметить: к исходному числу как будто добавили ещё несколько шагов вперёд.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Подсказками служат слова «добавили», «прибавили», «стало больше» и «получилось больше». Если они встречаются в задаче, ищем сложение.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«уменьшить на»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исходное число. Оно показывает, сколько предметов было в начале.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Убрали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вычитают указанное количество. Например, если убрать 2 из 9, остаётся 7.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Стало меньше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уменьшения число становится меньше. В задаче могут помочь слова «убрали», «отняли» и «осталось».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линия помогает увидеть изменение
</a:t>
            </a:r>
            <a:endParaRPr lang="en-US" sz="2742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числовой линии увеличение удобно показывать шагами вправо: число становится больше. Например, 6 увеличить на 2 — значит сделать два шага вперёд и получить 8.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идёт влево: число уменьшается. Если от 6 отнять 2, делаем два шага назад и получаем 4. Так легче не перепутать направление.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решается пример со словом «на»
</a:t>
            </a:r>
            <a:endParaRPr lang="en-US" sz="2528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читать условие и выбрать нужное действие.
</a:t>
            </a:r>
            <a:endParaRPr lang="en-US" sz="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2223" y="2242435"/>
            <a:ext cx="506363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2160" y="1466300"/>
            <a:ext cx="434025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подсказывают действие
</a:t>
            </a:r>
            <a:endParaRPr lang="en-US" sz="3403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«добавили», «прибавили» и «положили ещё» подсказывают, что число станет больше. Значит, нужно складывать.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сказано «убрали» или «отдали», предметов стало меньше. В таких случаях выбираем вычитание, как в простом счёте.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съели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«съели» и «осталось» тоже помогают понять ход мысли. Раз еду убавили, значит, надо вычитать число, а не прибавлять.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маленькое слово меняет весь ответ. Поэтому сначала читаем задачу, потом ищем подсказку, и только после этого считаем.
</a:t>
            </a:r>
            <a:endParaRPr lang="en-US" sz="109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таких заданиях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«на 4» и «в 4 раза» встречается очень часто. Это разные действия, поэтому важно читать слово целиком и не спешить с ответом.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смотрит только на числа и забывает про слова-подсказки. Но именно они говорят, нужно прибавлять или вычитать, а не угадывать по одному примеру.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бывает и на числовой линии: при уменьшении нужно двигаться влево, а при увеличении — вправо. Если шаги идут не туда, ответ сразу становится неверным.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пересчитать не то число. Полезно сначала назвать, что было в начале, затем то, что изменилось, и только потом записывать ответ.
</a:t>
            </a:r>
            <a:endParaRPr lang="en-US" sz="119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у Пети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Пети было 7 наклеек, и друг подарил ему ещё 2. Петя сразу увидел, что коллекция выросла, и стало уже 9 наклеек. Такой пример легко представить в альбоме или на парте.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у Маши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 лежало 10 карандашей, но 3 она отдала подруге. После этого на столе осталось 7 карандашей. Это обычная жизненная ситуация, где хорошо видно уменьшение числа.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у Кати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Кати было 4 яблока, а мама дала ещё одно. Теперь у неё стало 5 яблок. Такие короткие истории помогают понять, как математика работает в привычных вещах.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обычной жизни
</a:t>
            </a:r>
            <a:endParaRPr lang="en-US" sz="3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увеличения ответ должен быть больше исходного числа. Если число стало меньше, значит, действие выбрано неверно или где-то допущена ошибка в счёте.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уменьшения ответ, наоборот, должен стать меньше. Например, если из 11 вычли 3, получить число больше 11 просто невозможно — это сразу сигнал о неточности.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пересчитать ещё раз и сравнить результат с началом. Если было 4, а потом число «выросло» на 5, ответ должен стать крупнее, а не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числовому ряду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Находим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смотрим, с какого числа начинаем считать. Это помогает не потерять исходное значение и сразу понять, куда двигаться дальше.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Делаем шаги по ряду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шагаем вправо, при уменьшении — влево. Каждый шаг равен одному числу, поэтому счёт идёт спокойно и точно.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Проверяем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шага снова называем число и сравниваем его с началом. Так легко увидеть, стало ли число больше или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Увеличиваем на 1, 2, 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увеличить на 1, достаточно назвать следующее число. Например, 8 увеличить на 1 — получится 9. Это самый короткий и удобный шаг для устного счёта.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на 2 мы прибавляем два шага по числовому ряду. Так 6 увеличится на 2 и станет 8, а число обязательно окажется больше, чем было.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 3 требует уже трёх маленьких шагов вперёд. Пример: 7 увеличить на 3 — 10. Такие упражнения учат быстро считать и не сбиваться.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Уменьшаем на 1, 2, 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уменьшить на 1, делаем один шаг назад по числовому ряду. Например, 9 уменьшить на 1 — это 8, число становится меньше.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вычитаем 3, делаем три шага назад и внимательно следим за рядом чисел. Например, 7 уменьшить на 3 — это 4.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на 2 помогает лучше запомнить обратный счёт. Так 10 уменьшить на 2 — получится 8. Здесь важно не спешить и идти ровно назад.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короткие примеры учат замечать, сколько осталось после действия. Это полезный навык: он помогает быстро и уверенно считать назад без путаницы.
</a:t>
            </a:r>
            <a:endParaRPr lang="en-US" sz="119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действие в задаче
</a:t>
            </a:r>
            <a:endParaRPr lang="en-US" sz="3003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слова-подсказки к правильному вычислению в короткой задаче
</a:t>
            </a:r>
            <a:endParaRPr lang="en-US" sz="90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Картинка-помощник для запоминания
</a:t>
            </a:r>
            <a:endParaRPr lang="en-US" sz="3321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помогает представить числа как шаги: поднимаемся вверх — число увеличивается, спускаемся вниз — число уменьшается. Такой образ сразу подсказывает, куда двигаться дальше.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первоклассника это очень удобно: ступеньки видно глазами, их легко пересчитать, а значит, легче не перепутать сложение и вычитание. Лестница будто шепчет правильный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462" y="1736867"/>
            <a:ext cx="351347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425" y="2832747"/>
            <a:ext cx="401539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задачи в один шаг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6 яблок, добавили 4, и стало 10. В задаче есть только одно изменение, поэтому нужно найти лишь одно действие и один ответ.
</a:t>
            </a:r>
            <a:endParaRPr lang="en-US" sz="1115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ребёнка было 5 карандашей, а потом дали ещё 1, число стало больше. Такие короткие истории удобно решать по одному простому действию.
</a:t>
            </a:r>
            <a:endParaRPr lang="en-US" sz="1115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9 конфет, съели 2, осталось 7. Здесь важно заметить слово «съели» и сразу выбрать вычитание, не придумывая лишних шагов.
</a:t>
            </a:r>
            <a:endParaRPr lang="en-US" sz="111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дальше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3418200"/>
            <a:ext cx="21915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быстрый счёт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прибавлять и вычитать на число помогает уверенно считать в пределах знакомых чисел и не теряться, когда задача становится чуть длиннее.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68150" y="2832000"/>
            <a:ext cx="21915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более сложные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понимает, как меняется количество предметов, ему легче решать задачи с несколькими шагами, сравнивать числа и следить за условием.
</a:t>
            </a:r>
            <a:endParaRPr lang="en-US" sz="1124" dirty="0"/>
          </a:p>
        </p:txBody>
      </p:sp>
      <p:sp>
        <p:nvSpPr>
          <p:cNvPr id="10" name="Text 4"/>
          <p:cNvSpPr txBox="1"/>
          <p:nvPr/>
        </p:nvSpPr>
        <p:spPr>
          <a:xfrm>
            <a:off x="5156300" y="2268300"/>
            <a:ext cx="21915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новые темы математики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пригодится при дальнейшем изучении умножения, деления и работы с величинами. Без него математика не любит рассыпаться по карманам.
</a:t>
            </a:r>
            <a:endParaRPr lang="en-US" sz="11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должен уметь ученик после урока
</a:t>
            </a:r>
            <a:endParaRPr lang="en-US" sz="364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в задаче слова «увеличить» и «уменьшить», понимает, что они задают направление изменения числа, и не путается в смыслe этих действий.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выбирает сложение или вычитание по словам-подсказкам: «добавили», «прибавили», «убрали», «осталось». Это помогает решать примеры и короткие задачи без лишних догадок.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понимает, что слово «на» показывает, сколько именно меняется число. Поэтому он может найти ответ в простом примере и проверить, стало ли число больше или меньше.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2500" y="938084"/>
            <a:ext cx="5008800" cy="978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26000" y="1918144"/>
            <a:ext cx="5008800" cy="1017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750" y="2938796"/>
            <a:ext cx="5008800" cy="9342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525" y="3931246"/>
            <a:ext cx="5008800" cy="93425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для повторения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490350" y="1109475"/>
            <a:ext cx="25761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на одно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увеличить на 1 — значит сделать маленький шаг вперёд и получить 9. Такой пример удобно решать устно: он тренирует внимание и помогает быстро находить следующее число.
</a:t>
            </a:r>
            <a:endParaRPr lang="en-US" sz="1069" dirty="0"/>
          </a:p>
        </p:txBody>
      </p:sp>
      <p:sp>
        <p:nvSpPr>
          <p:cNvPr id="10" name="Text 2"/>
          <p:cNvSpPr txBox="1"/>
          <p:nvPr/>
        </p:nvSpPr>
        <p:spPr>
          <a:xfrm>
            <a:off x="490350" y="2068575"/>
            <a:ext cx="25761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уменьшается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уменьшить на 5 — это не хитрый фокус, а обычное вычитание. Было 9, убрали 5, осталось 4. Короткий пример хорошо показывает, как число становится меньше.
</a:t>
            </a:r>
            <a:endParaRPr lang="en-US" sz="1060" dirty="0"/>
          </a:p>
        </p:txBody>
      </p:sp>
      <p:sp>
        <p:nvSpPr>
          <p:cNvPr id="11" name="Text 3"/>
          <p:cNvSpPr txBox="1"/>
          <p:nvPr/>
        </p:nvSpPr>
        <p:spPr>
          <a:xfrm>
            <a:off x="490350" y="3029975"/>
            <a:ext cx="25761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два шага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увеличить на 2 — получится 8. Здесь важно не спешить, а спокойно пройти два шага по числовому ряду. Тогда ответ находится легко и без путаницы.
</a:t>
            </a:r>
            <a:endParaRPr lang="en-US" sz="1060" dirty="0"/>
          </a:p>
        </p:txBody>
      </p:sp>
      <p:sp>
        <p:nvSpPr>
          <p:cNvPr id="12" name="Text 4"/>
          <p:cNvSpPr txBox="1"/>
          <p:nvPr/>
        </p:nvSpPr>
        <p:spPr>
          <a:xfrm>
            <a:off x="490350" y="3991375"/>
            <a:ext cx="2576100" cy="8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шаг назад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уменьшить на 1 — это 9. Такой пример особенно полезен для повторения: он учит быстро считать назад и помнить, что после уменьшения число всегда становится меньше.
</a:t>
            </a:r>
            <a:endParaRPr lang="en-US" sz="1060" dirty="0"/>
          </a:p>
        </p:txBody>
      </p:sp>
      <p:sp>
        <p:nvSpPr>
          <p:cNvPr id="13" name="Text 5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уроков 94–95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понимать слова «увеличить на» и «уменьшить на», выбирать нужное действие и точно считать. Теперь числа умеют расти и уменьшаться без секретов и капризов.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2026-05-20T13:53:35Z</dcterms:created>
  <dcterms:modified xsi:type="dcterms:W3CDTF">2026-05-20T13:53:35Z</dcterms:modified>
</cp:coreProperties>
</file>