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география, страны и природное разнообразие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Европе через карту, природу и 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карте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находится на стыке морей и материков, поэтому её природа и население очень разнообразны. На одной территории здесь соседствуют равнины, горы, острова, полуострова и крупные исторические города.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212" y="0"/>
            <a:ext cx="324147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Европы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занимает западную часть материка Евразия и имеет много морских границ. Такое положение издавна облегчало морские связи между странами и обмен товарами.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полуострова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крупнейшим полуостровам относятся Скандинавский, Пиренейский, Апеннинский и Балканский. Они сильно влияют на очертания берегов, размещение портов и особенности расселения людей.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островов особенно выделяются Великобритания, Ирландия, Исландия, Сицилия и Сардиния. Островное положение помогает развивать мореплавание, рыболовство и международные контакты.
</a:t>
            </a:r>
            <a:endParaRPr lang="en-US" sz="93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морей делает Европу удобной для судоходства, торговли и культурных связей. Многие прибрежные города выросли именно потому, что имели выход к 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исторические центры Европы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Лондон, Рим, Берлин, Мадрид и Прага входят в число самых узнаваемых городов Европы. Каждый из них играет важную роль в истории, политике и культуре своей страны.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разных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европейских городах сохранились памятники античности, Средневековья и Нового времени. Поэтому прогулка по ним похожа на знакомство сразу с несколькими историческими эпохами.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площади, соборы, музеи и мосты часто соседствуют с современными кварталами, вокзалами и бизнес-центрами. Такое сочетание особенно заметно в крупных столицах.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городов связано с реками, морскими путями и удобными равнинами. Это помогало им расти, становиться центрами торговли и привлекать жителей из разных стран.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Европы и их 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 регионов разные природные и исторические черты, хотя все они тесно связаны между собой.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Западная и Центральная Европа; север и восток отличаются более суровыми природными условиями.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географическому районированию Европы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Европы: равнины и горы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Европы занимают равнины, особенно Восточно-Европейская и Среднеевропейская. На них удобнее строить города, прокладывать дороги и развивать сельское хозяйство.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важнейшим горам относятся Альпы, Пиренеи, Карпаты, Апеннины, Скандинавские горы и Балканы. Они образуют яркие природные границы и влияют на климат соседних территорий.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реки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берут начало многие реки Европы, а рельеф определяет скорость течения и направление долин. Поэтому горные районы особенно важны для водных ресурсов.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чаще располагаются густонаселённые территории и транспортные магистрали, а в горах развиваются туризм, альпинизм, горнолыжные курорты и гидроэнергетика.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природных объектов Европы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находятся важнейшие природные объекты Европы и почему они значимы для людей.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 и моря Европы не только формируют природу, но и определяют транспорт, хозяйство и жизнь населения.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Европы и школьному курсу географии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географическое положение влияет на жизнь в Европе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положением Европы, природными условиями и хозяйством.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Европы и его разнообразие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Европы климат арктический, а на юге — средиземноморский. Поэтому в разных частях материка сильно отличаются температура, осадки и продолжительность тёплого сезона.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Европы получает больше влаги из-за Атлантического океана и тёплого Северо-Атлантического течения. Здесь зимы мягче, а погода чаще меняется в течение года.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дальше от океана, поэтому климат здесь более континентальный. Зима бывает холоднее, а лето — теплее и суше, чем на западе.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сельское хозяйство, выбор одежды, тип жилищ и виды отдыха. Именно поэтому в Европе так заметны различия между северными, западными и южными районами.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" y="2658800"/>
            <a:ext cx="2500776" cy="248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61" y="2271575"/>
            <a:ext cx="2187579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Европы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край континента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Европы тундра и лесотундра выглядят сурово и просторно: низкие кустарники, мхи и лишайники покрывают холодные равнины. Зимой здесь особенно заметны снежные пейзажи, а летом природа быстро оживает. Такие зоны хорошо показывают, как климат определяет внешний облик местности.
</a:t>
            </a:r>
            <a:endParaRPr lang="en-US" sz="894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умеренного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тянутся тайга, смешанные и широколиственные леса. Здесь больше высоких деревьев, разнообразных животных и удобных условий для жизни людей. Эти природные зоны особенно характерны для Скандинавии, Центральной Европы и части Восточной Европы.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горы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Европы встречаются средиземноморские ландшафты с тёплым сухим летом и мягкой зимой. В Альпах и других горах ярко выражена высотная поясность: у подножий растут леса, выше появляются луга, каменистые склоны и ледники.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Европы: где людей больше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размещение населения особенно влияют транспортные узлы, промышленные районы и крупные города, которые притягивают трудовые ресурсы и услуги.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заселённые районы сосредоточены в Западной и Центральной Европе; север и высокогорья остаются менее густонаселёнными.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регионам Европы; качественная оценка распределения населения.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страны и культурное разнообразие Европы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Европы существуют десятки государств и множество языков. Наряду с крупными языковыми группами встречаются и малые языки, которые поддерживают местные традиции и культурную самобытность.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традиции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свои праздники, кухня, архитектура и исторические обычаи. Именно поэтому поездка по Европе часто похожа на путешествие через несколько непохожих культурных миров.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многие европейские города похожи по устройству: есть старые центры, деловые кварталы, общественный транспорт и развитая инфраструктура. Это облегчает общение между странами.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историческое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связаны торговлей, наукой, культурным обменом и общей историей. Поэтому разнообразие здесь сочетается с заметным сходством в образе жизни и городском пространстве.
</a:t>
            </a:r>
            <a:endParaRPr lang="en-US" sz="10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3563" y="919100"/>
            <a:ext cx="4277074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стран Европы по географическим признакам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 природа, положение и хозяйство связаны между собой в разных странах Европы.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рельеф заметно влияют на хозяйство стран: туризм, промышленность, сельское хозяйство и транспорт развиваются по-разному.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Европы; общеизвестные географические сведения.
</a:t>
            </a:r>
            <a:endParaRPr lang="en-US" sz="7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8317" y="0"/>
            <a:ext cx="473496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их значение для Европы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используют для водоснабжения, орошения полей и работы электростанций. Поэтому рядом с ними часто возникают промышленные центры и крупные поселения.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как природные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Ладожское, Онежское, Венерн и Женевское озёра важны для рыболовства, отдыха и сохранения природных ландшафтов. Они также влияют на местный климат и водный баланс.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речные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Дунай, Рейн, Висла и другие реки соединяют внутренние районы с морями. Они помогают перевозить грузы, снабжать города водой и связывать страны между собой.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европейские города выросли на берегах рек и озёр, потому что вода нужна людям и предприятиям. Такое положение облегчало торговлю и развитие транспорта.
</a:t>
            </a:r>
            <a:endParaRPr lang="en-US" sz="10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изучения страны Европы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описать любую европейскую страну по карте и по плану.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памятники Европы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Фьорды, вырезанные ледником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Норвегии узкие и глубокие заливы врезаются далеко в сушу, образуя фьорды. Их крутые склоны и спокойная вода создают один из самых узнаваемых пейзажей Европы, который особенно хорошо виден с воды и с высоких обзорных точек.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Альпы: горы, где природа меняется по 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Альпах можно увидеть леса у подножий, альпийские луга выше и снежные вершины ещё выше. Этот природный памятник важен не только для туристов, но и для учёных, изучающих ледники, воды и высотную поясность.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Исландия: вулканы и ледники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Исландии рядом встречаются вулканические ландшафты, горячие источники и ледниковые поля. Такой контраст делает остров особенно интересным для наблюдений за действием внутренних сил Земли и показывает, насколько разнообразной бывает природа Европы.
</a:t>
            </a:r>
            <a:endParaRPr lang="en-US" sz="10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 Европе берутся важные природные и хозяйственные ресурсы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ресурсы дополняют друг друга: одни дают сырьё, другие — энергию, третьи поддерживают сельское хозяйство и промышленность.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используют разные виды ресурсов, поэтому активно обмениваются сырьём, энергией и готовой продукцией.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Европы; условная схема значимости природных ресурсов.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Европы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больших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загрязнение воздуха связано с транспортом, промышленностью и высокой плотностью застройки. Поэтому всё большее значение приобретают общественный транспорт и зелёные зоны.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 и 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природные участки уменьшаются из-за строительства, хозяйственной деятельности и туризма. Их сохраняют с помощью заповедников, национальных парков и ограничений на использование земель.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загрязнение вод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отходы и загрязнение рек и морей создают серьёзную нагрузку на природу. Для решения проблемы нужны очистные сооружения, переработка и бережное использование воды.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Европы действуют программы экологической защиты. Они помогают сохранять редкие виды животных, чистую воду и природные ландшафты для будущих поколений.
</a:t>
            </a:r>
            <a:endParaRPr lang="en-US" sz="11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факты для повторения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проверить ключевые сведения о природе, климате и населении Европы.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отличается сочетанием разных природных условий, а самые густонаселённые территории связаны с равнинами, городами и удобным транспортным положением.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Европы; обобщённые справочные сведения.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разнообразие на небольшой территории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удивляет сочетанием морей, гор, равнин, рек и разных климатов. Именно природные условия во многом определяют расселение людей, развитие городов, транспорта и хозяйства на этом материке.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2026-06-02T10:28:02Z</dcterms:created>
  <dcterms:modified xsi:type="dcterms:W3CDTF">2026-06-02T10:28:02Z</dcterms:modified>
</cp:coreProperties>
</file>