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географическая и товарная структура мировой торговли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Европы к Азии: как менялся мировой обмен товарами и услугами?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мировой торговли: что и где изучают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какие регионы доминируют в экспорте и импорте, чем именно они торгуют и почему их позиции различаются. Для анализа используют данные ВТО, ЮНКТАД и Всемирного банка.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морской торговли к глобальной системе обмена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сосредоточена в Европе и Северной Америке; колониальные связи обеспечивают вывоз сырья и ввоз готовых изделий.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тарифов, восстановление экономики и рост морских перевозок быстро расширяют международный товарообмен.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Контейнеризация удешевляет перевозки, ускоряет перегрузку и делает дальние поставки массовыми и регулярными.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становятся многополярными: к Западной Европе и США добавляются Восточная Азия, прежде всего Китай, Япония и Южная Корея.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ведущих центров мировой торговли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рост Азии, но и перераспределение товарных потоков между несколькими крупными центрами.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 — укрепление Азии и относительное ослабление Европы; Китай стал ключевым экспортным узлом мировой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ВТО и ЮНКТАД; оценки для сравнительного анализа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сдвиг и рост Китая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усилила позиции благодаря массовому промышленному производству и ориентации на внешний рынок. Регион стал главным поставщиком электроники, машин, одежды и комплектующих для мировых цепочек стоимости.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 2009 года удерживает первое место среди стран-экспортёров. Его успех связан с масштабами производства, развитой инфраструктурой, высокой плотностью поставщиков и интеграцией в международные производственные сети.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развивались электроника, машиностроение, судостроение, текстиль и сборка сложной техники. Эти отрасли требуют кооперации между странами и регулярного обмена деталями, технологиями и логистическими услугами.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торговых потоков особенно заметны связи Восточной Азии с Европой и Северной Америкой. Именно по ним движутся смартфоны, автомобили, одежда и промышленное оборудование.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центры: середина XX века и современность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изменились ведущие регионы, направления поставок и набор ключевых товаров за семь десятилетий.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стала более распределённой: вместо одного центра выросло несколько узлов, связанных поставками деталей, сырья и конечной продукции.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ВТО, ЮНКТАД и Всемирного банка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изменения географии мировой торговли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прошла ускоренную индустриализацию и превратилась в мощную производственную базу. Это изменило направление потоков и сделало регион одним из главных центров мирового обмена.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перенесли отдельные стадии производства в страны с более низкими издержками. В результате производство стало распределённым, а торговля — более связанной с кооперацией между странами.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перевозки, автоматизация портов и улучшение логистики резко снизили стоимость доставки. Дальние маршруты стали выгоднее, а международные поставки — быстрее и надёжнее.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и объединения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тарифов, торговые соглашения и региональные блоки расширили рынок сбыта. Торговые связи перестали концентрироваться в одном центре и охватили несколько макрорегионов.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цепочка создания стоимости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производства, доставки и распределения добавленной стоимости в мировой торговле.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товарная структура мировой торговли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первичных товаров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XX века в международном обмене доминировали сырьё, топливо и продовольствие. Такая структура отражала зависимость торговли от природных ресурсов и низкую долю сложной переработки.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промышленной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быстро увеличилась роль машин, оборудования, автомобилей и химической продукции. Страны стали активнее специализироваться не только на ресурсах, но и на производстве товаров с высокой добавленной стоимостью.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электронные компоненты стали символом новой торговли. Их выпуск требует высокой квалификации, точной кооперации и тесной связи между проектированием, производством и логистикой.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в торговле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услугами заметно расширилась благодаря транспорту, финансам, телекоммуникациям и ИТ. Всё чаще ценность создаётся не только в физическом товаре, но и в данных, лицензиях и цифровых платформах.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мирового экспорта по группам товаров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хорошо заметно, что новые технологии и цифровые сервисы всё сильнее определяют международный обмен.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сырья снижается, а машины, электроника и услуги укрепляются: мировая торговля становится более технологичной и сложной.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ВТО и ЮНКТАД; сравнительные оценки по периодам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автомобилестроение как символ новой торговли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Смартфон, собранный в нескольких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смартфон редко создаётся в одном месте: чипы проектируют одни компании, экраны и платы выпускают другие, а окончательную сборку ведут на другом континенте. Такая модель делает торговлю электронными компонентами особенно интенсивной и заметной на карте мира.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как сеть поставок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промышленность работает по похожему принципу: двигатель, электроника, кузовные детали и программное обеспечение могут поступать из разных стран. Поэтому торговля автокомпонентами между Восточной Азией, Европой, Северной Америкой и Мексикой стала одной из ключевых в мировой экономике.
</a:t>
            </a:r>
            <a:endParaRPr lang="en-US" sz="1257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создаётся добавленная стоимость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отраслях особенно важно не только производство деталей, но и разработка, логистика, дизайн и сервис. Именно поэтому на карте торговых потоков видны не просто маршруты товаров, а целые цепочки стоимости, связывающие крупные промышленные центры разных стран.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сырьевые и продовольственные товары в мировой торговле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 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по-прежнему формируют значительную часть мирового экспорта. Их поставки особенно важны для стран с крупными запасами сырья и для экономик, зависящих от стабильного энергоснабжения.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руды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руда, медь, литий и кобальт нужны промышленности, транспорту и производству аккумуляторов. Спрос на них растёт вместе с развитием электроники и энергетического перехода.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 масла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Продовольственные товары остаются стратегически важными, потому что обеспечивают продовольственную безопасность стран. В мировой торговле особенно заметны поставки зерна, растительных масел, мяса и кормового сырья.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стратегические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Редкоземельные металлы и сжиженный природный газ приобретают всё большее значение. Они связаны с «зелёной» энергетикой, высокими технологиями и перестройкой мировых производственных цепочек.
</a:t>
            </a:r>
            <a:endParaRPr lang="en-US" sz="11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экспортируют ведущие регионы мира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регионы мира сохраняют разные экспортные профили: от высокотехнологичной промышленности до сырья и сельскохозяйственной продукции.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стала более выраженной: Азия доминирует в промышленной продукции, Европа — в товарах высокой переработки, а Ближний Восток сохраняет сырьевую ориентацию.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ЮНКТАД, Всемирный банк; обобщение по региональным экспортным профилям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роли услуг в мировой торговле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всё чаще продаются через цифровые платформы: это меняет способы торговли, не требуя перевозки физического товара.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услуг отражает переход к экономике знаний и цифровым каналам обмена; пандемия лишь ускорила уже начавшийся тренд.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и ЮНКТАД, обобщённые данные по международной торговле услугами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кризисы меняют мировую торговлю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2008–2009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финансовый кризис резко снизил спрос на машины, металлы и оборудование. Торговля сократилась прежде всего в секторах, зависящих от инвестиций и промышленного производства.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 компании стали внимательнее относиться к рискам поставок и запасам. Усилился интерес к более устойчивым логистическим схемам и диверсификации партнёров.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нарушила морские перевозки, вызвала задержки в портах и дефицит контейнеров. Одновременно вырос спрос на медицинские товары, электронику и средства связи.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Геополитическая напряжённость, санкции и ограничения усилили перестройку торговых маршрутов. Компании чаще выбирают более надёжных партнёров и сокращают зависимость от одного направления.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мировую торговлю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экономические, технологические и геополитические условия меняют маршруты, ассортимент и устойчивость поставок.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компании сокращают дальность поставок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ближе к рынку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компании переносят часть выпуска ближе к покупателям, чтобы сократить сроки доставки и снизить зависимость от дальних маршрутов. Это особенно заметно в торговле между США и Мексикой, а также внутри европейских производственных зон.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 пространство соседних цепочек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и Юго-Восточной Азии предприятия разных стран всё чаще работают как единая производственная система. Компоненты пересекают границы несколько раз, прежде чем готовый товар поступит в магазины или на экспорт.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Friendshoring и надёжные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friendshoring обозначает перенос заказов в страны с более предсказуемыми политическими и экономическими отношениями. Такой подход помогает бизнесу уменьшить риски, но делает географию торговли более избирательной и регионально ориентированной.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видно изменение структуры торговли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показателей помогает сравнить, как меняются центры торговли, товарный состав и роль морских перевозок в мировой экономике.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становится технологичнее и распределённее, а конкурентоспособность стран всё сильнее зависит от промышленности, транспорта, науки и цифровой инфраструктуры.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ЮНКТАД, Всемирный банк; аналитическое сравнение ключевых индикаторов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изменение структуры торговли важно для стран и общества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развитой промышленностью, наукой и логистикой получают больше доходов от торговли товарами высокой добавленной стоимости и услугами, а значит усиливают своё положение в мировой экономике.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общества это означает более широкий доступ к товарам и технологиям, но одновременно — большую чувствительность к сбоям в логистике, санкциям и международным конфликтам.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сырьевых экономик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Экспортёры сырья сильнее зависят от мировых цен, колебаний спроса и политических решений. Поэтому их экономика чаще реагирует на внешние кризисы и изменения конъюнктуры.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для 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Предприятиям приходится искать баланс между выгодой длинных международных цепочек и надёжностью поставок. В результате растёт значение резервных маршрутов и нескольких партнёров.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стала более азиатоцентричной, технологичной и взаимосвязанной. Её будущее определят цифровизация, энергопереход и устойчивость цепочек поставок, а успех стран всё чаще зависит от качества их экономики.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торговля: от сырья к технологиям и сетям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2026-06-03T05:59:50Z</dcterms:created>
  <dcterms:modified xsi:type="dcterms:W3CDTF">2026-06-03T05:59:50Z</dcterms:modified>
</cp:coreProperties>
</file>