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то, что ещё только будет: планы, мечты и обещания.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знать будущее время
</a:t>
            </a:r>
            <a:endParaRPr lang="en-US" sz="335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рассказывать о школе, играх, прогулках и домашних делах. С ним легче говорить о планах на завтра, следующий урок и летние приключения — ясно, точно и без путаницы.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действие в будущем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 будущем ещё не произошло: оно только ожидается и будет позже момента речи. Например: я пойду в библиотеку, если захочу взять новую книгу.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глаголы отвечают на вопросы что будет делать? и что сделает? Они помогают назвать действие, которое случится после разговора, письма или чтения задания.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может быть совсем близким или далёким: завтра, через час, летом или в следующем месяце. Главное — действие ещё впереди, а не сейчас.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будущего времени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простое будущее время. Оно звучит как одно слово: прочитаю, сыграю, построю. Такая форма короткая и удобная.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составное будущее время. Оно состоит из двух слов: буду читать, будем играть, будет строить. Здесь видно само действие и помощник.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чаще показывает готовый результат. Составная форма помогает передать процесс, длительность или повторяемость будущего действия.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нужны в речи. Они делают рассказ точнее и помогают выбрать, как именно сказать о том, что случится потом.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будущее: короткая форма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образуется от глаголов совершенного вида: я напишу, ты посчитаешь, он откроет. Эти формы называют будущий результат сразу, без лишних слов.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чётко и решительно, будто маленькое обещание: сделал выбор и идёшь к цели. Для запоминания помогают часы, календарь и рюкзак, собранный в дорогу.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будущее: форма из двух слов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строится из слова буду и инфинитива: буду читать, будешь рисовать, будем петь. Первая часть показывает время, а вторая — само действие.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нужна, когда действие будет длиться дольше или повторяться. Она помогает представить процесс, а не только его итог, как в большом дневном деле.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чаще встречается у глаголов несовершенного вида. Поэтому оно особенно удобно, когда важно сказать: действие будет происходить, а не просто завершится.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будущего времени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вид глагола и подобрать нужную форму будущего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лицам и числам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 меняются по лицам и числам, чтобы было понятно, кто будет выполнять действие. Сравните: я прочитаю, ты прочитаешь, он прочитает.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будущем изменяется слово буду: буду, будешь, будет, будем, будете, будут. А инфинитив остаётся прежним и спокойно ждёт своей очереди.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формы тоже меняются: мы прочитаем, вы прочитаете, они прочитают. В речи это помогает точно назвать каждого участника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9243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5825" y="1924325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6400" y="3502175"/>
            <a:ext cx="40425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узнать будущее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почти сразу подсказывает, что действие будет позже. Оно часто встречается в коротких планах, сообщениях и школьных ответах у доски.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представить очень близкое будущее. Оно подходит, когда действие случится вот-вот, словно уже стоит у двери и тихо стучится.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что дело произойдёт после другого действия. Сначала можно закончить урок, а потом пойти гулять или читать сказку.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говорить о далёких планах и приятных ожиданиях. С ним легко представить поездку, отдых, игры на улице и долгие каникулы.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фраза точно указывает время будущего действия. Она особенно удобна, когда нужно понять, сколько ждать до прогулки, звонка или встречи.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жизни школьника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посмотрит на расписание и скажет: завтра она ответит у доски. Потом она положит тетрадь в рюкзак и аккуратно проверит карандаши. Утро получается деловым, но совсем не скучным — как маленькая подготовка к большому дню.
</a:t>
            </a:r>
            <a:endParaRPr lang="en-US" sz="1092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решат, что вечером будут читать или играть в настольную игру. Кто-то ещё пообещает нарисовать дом для выставки. В таких историях будущее время помогает показать план на ближайшие часы и дружную команду дел.
</a:t>
            </a:r>
            <a:endParaRPr lang="en-US" sz="1008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в кружке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ученик скажет, что навестит бабушку и пойдёт с ней на прогулку. На картинке легко представить часы, тетрадь на столе, цветные карандаши и дорожку, по которой идёт семья. Всё выглядит тепло и по-доброму.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с семьёй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примеров помогают увидеть, что совершенный вид называет действие как цель, которая будет достигнута. Это удобно для коротких и уверенных обещаний.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показывают будущий результат как уже готовое действие.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содержания слайда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несовершенного вида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 читать и будем играть показывают не один готовый итог, а сам процесс. Важно, что действие может длиться, повторяться или идти по шагам.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глаголами легко представить занятие, которое ещё не завершилось. Ребёнок читает, рисует, лепит или смотрит мультфильм, пока действие продолжается.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полезны, когда говорящий хочет подчеркнуть само занятие, а не только результат. Поэтому они хорошо подходят для рассказов о планах и обычных делах.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будущее время от настоящего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смыслу и форме определить время глагола в простом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 одном ответе смешивают две формы: не говорят буду прочитаю или буду нарисую. Нужно выбрать только один правильный способ образования будущего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буду всегда стоит инфинитив: буду читать, буду рисовать, буду играть. Эта часть предложения называет действие без окончания и помогает построить составное будущее.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будущем слово буду не добавляют. Правильно сказать напишу, приду, найду, а не буду напишу. Иначе предложение звучит смешно и неправильно.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проверь вид глагола, а потом форму. Если глагол совершенного вида, выбирай простое будущее; если несовершенного — составное.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будущем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сказках и историях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становится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будущее время помогает героям двигаться вперёд. Они пойдут, найдут, спасут и победят. Каждое такое слово будто подталкивает сюжет к следующему шагу.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узнать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формы создают ожидание: что будет дальше? Поэтому история звучит интереснее, а читатель с улыбкой ждёт развязку, как будто сам идёт за героем по дороге.
</a:t>
            </a:r>
            <a:endParaRPr lang="en-US" sz="17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 будущем действии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обычно есть тот, кто выполняет действие, и сам глагол будущего времени. Например: Маша завтра напишет письмо, а мы вечером будем играть.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времени помогает понять, когда произойдёт действие. Оно может стоять в начале или в середине предложения и делает мысль более точной и ясной.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такие предложения удобны: они короткие, понятные и легко читаются. Главное — не забыть выбрать нужную форму глагола и не перепутать её с настоящим временем.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будущего времени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сначала узнать вид глагола, а затем выбрать простую или составную форму будущего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950" y="1412720"/>
            <a:ext cx="2715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будущих форм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Пойду, сделаю, напишу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называют действие как будущий результат. Они звучат коротко и уверенно, поэтому часто подходят для обещаний, планов и быстрых ответов в классе.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Завтра, скоро, потом и через неделю помогают сразу понять, когда произойдёт действие. Такие слова делают рассказ точнее и помогают не запутаться.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 читать, будем учиться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формы показывают действие в процессе или длительное занятие. После слова буду нужен инфинитив, чтобы предложение звучало правильно и понятно.
</a:t>
            </a:r>
            <a:endParaRPr lang="en-US" sz="117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формы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глаголы часто слышны в устной речи, в тетрадях и в коротких историях. Они помогают рассказывать о делах, которые ещё только предстоят.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будущем времени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это то, что ещё впереди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случится потом. Оно помогает говорить о планах, обещаниях и мечтах. Без него рассказ о завтрашнем дне был бы скучнее.
</a:t>
            </a:r>
            <a:endParaRPr lang="en-US" sz="1515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 подсказывает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совершенного вида, нужна простая форма. Если несовершенного — составная. Это правило очень полезно: оно помогает быстро выбрать правильный вариант без лишних сомнений.
</a:t>
            </a:r>
            <a:endParaRPr lang="en-US" sz="14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 — это шаг вперёд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помогает рассказать о том, что ещё только случится. Если помнить вид глагола и выбирать нужную форму, можно легко говорить о планах, делах и мечтах.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2026-05-21T20:17:10Z</dcterms:created>
  <dcterms:modified xsi:type="dcterms:W3CDTF">2026-05-21T20:17:10Z</dcterms:modified>
</cp:coreProperties>
</file>