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между четырьмя континентами и тысячами морских маршрутов.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третий по площади океан Земли и самый тёплый среди крупных океанов. Его особенности задают муссоны, течения, острова, рифы и морская торговля.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тёплых широт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океан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материками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омывает восточное побережье Африки, юг Азии и запад Австралии. На юге он постепенно переходит в воды у Антарктиды.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заливы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нему относятся Аравийское море и Бенгальский залив. Красное море связано с ним через узкие морские проходы и важные торговые пути.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Индия, Индонезия, Африка и Антарктида. Эти территории помогают увидеть, как океан соединяет разные части света.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делает океан важным для климата, судоходства и обмена между странами. Через него проходят маршруты, связывающие несколько континентов.
</a:t>
            </a:r>
            <a:endParaRPr lang="en-US" sz="9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глубины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океан лежит в тёплых широтах, поэтому его воды долго сохраняют высокую температуру.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уступает Тихому по размерам, но имеет большую глубину и занимает огромную тёплую акваторию.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данные по географии Индийского океана.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посмотрите на широты. Чем ближе участок к экватору, тем больше солнечного тепла он получает, поэтому вода здесь обычно теплее.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стороны горизонта: север сверху, юг снизу, запад слева, восток справа. Это помогает сразу понять, где находятся материки и океанические берега.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Долготы помогают сравнивать западную и восточную части карты. Так легче заметить, как океан вытянут от Африки к Австралии и Азии.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знаете направление и координаты, карта становится понятнее. Можно увидеть, почему климат, течения и маршруты судов распределены именно так.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дно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Индийского океана не ровное: здесь есть хребты, впадины и обширные равнины. Такой рельеф показывает, что океан дышит и изменяется вместе с земной корой.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хребет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Срединно-Индийский хребет тянется через центральную часть океана и делит его на отдельные бассейны. По обе стороны от него лежат глубоководные участки.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желоб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Яванский желоб — один из самых глубоких районов океана. Он связан с зонами столкновения литосферных плит и поэтому особенно интересен учёным.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 движение воды и на распределение жизни. Там, где дно поднимается или опускается, меняются течения, освещённость и условия для организмов.
</a:t>
            </a:r>
            <a:endParaRPr lang="en-US" sz="9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ветры и погода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меняют направление дважды в год и по-разному влияют на погоду побережий.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течения меняют океан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течения переносят тепло, холод и питательные вещества.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разная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течения поднимают воду со дна, вместе с ней поднимаются и питательные вещества. Эти места обычно становятся более богатыми жизнью и рыбой.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зонах слабого перемешивания вода часто теплее и спокойнее. Такие участки подходят для кораллов, но не всегда так богаты планктоном, как холодные районы.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помогает перемешивать верхние слои воды и усиливает или ослабляет нагрев поверхности. Поэтому одна и та же акватория может сильно меняться по сезону.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Рыба, кораллы и планктон зависят от баланса света, температуры и питательных веществ. Именно поэтому разные части океана выглядят и живут по-разному.
</a:t>
            </a:r>
            <a:endParaRPr lang="en-US" sz="9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архипелаги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42586" y="1457075"/>
            <a:ext cx="4001649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 — крупнейший остров региона и отдельный мир с большим числом эндемичных видов. Его природа сильно отличается от материковых берегов Африки.
</a:t>
            </a:r>
            <a:endParaRPr lang="en-US" sz="843" dirty="0"/>
          </a:p>
        </p:txBody>
      </p:sp>
      <p:sp>
        <p:nvSpPr>
          <p:cNvPr id="15" name="Text 3"/>
          <p:cNvSpPr txBox="1"/>
          <p:nvPr/>
        </p:nvSpPr>
        <p:spPr>
          <a:xfrm>
            <a:off x="693270" y="2068200"/>
            <a:ext cx="4001649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Шри-Ланка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Шри-Ланка лежит у южной оконечности Индии и важна для морской торговли, рыболовства и сельского хозяйства. Остров известен влажным климатом и прибрежными экосистемами.
</a:t>
            </a:r>
            <a:endParaRPr lang="en-US" sz="843" dirty="0"/>
          </a:p>
        </p:txBody>
      </p:sp>
      <p:sp>
        <p:nvSpPr>
          <p:cNvPr id="16" name="Text 4"/>
          <p:cNvSpPr txBox="1"/>
          <p:nvPr/>
        </p:nvSpPr>
        <p:spPr>
          <a:xfrm>
            <a:off x="675314" y="2687025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Мальдивы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Мальдивы состоят из множества низких коралловых островов. Они особенно уязвимы к повышению уровня моря, но привлекают туристов белыми пляжами и рифами.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831889" y="3302500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Сейшелы и Коморы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Сейшелы и Коморы — архипелаги с богатой природой и редкими видами. Многие острова имеют вулканическое происхождение и отличаются гористым рельефом.
</a:t>
            </a:r>
            <a:endParaRPr lang="en-US" sz="843" dirty="0"/>
          </a:p>
        </p:txBody>
      </p:sp>
      <p:sp>
        <p:nvSpPr>
          <p:cNvPr id="18" name="Text 6"/>
          <p:cNvSpPr txBox="1"/>
          <p:nvPr/>
        </p:nvSpPr>
        <p:spPr>
          <a:xfrm>
            <a:off x="704533" y="3917962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служат домом для людей, птиц, черепах и рифовых рыб. Для многих стран они также важны как порты, курорты и охраняемые природные территории.
</a:t>
            </a:r>
            <a:endParaRPr lang="en-US" sz="8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тектоника меняет океан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расположен на границе нескольких литосферных плит, поэтому его дно постоянно меняется.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океане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цепи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 — это невидимая основа океанической жизни. Им питаются мелкие организмы, а затем — рыбы, кальмары и крупные морские хищники, образуя длинную пищевую цепь.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Индийском океане встречаются киты, дельфины, акулы и морские черепахи. Каждый вид занимает свою среду: одни держатся у поверхности, другие уходят в более глубокие и прохладные воды.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мелководий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и на островах живёт множество разноцветных рыб. Их особенно много там, где есть рифы, заросли морских растений и спокойные мелководья с достаточным количеством пищи.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служат укрытием и местом размножения для сотен видов. Благодаря им океан остаётся не только красивым, но и живым, связанным сложными природными связями.
</a:t>
            </a:r>
            <a:endParaRPr lang="en-US" sz="9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кораллам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роста кораллам нужны тёплая прозрачная вода, солнечный свет и стабильная солёность. Поэтому самые богатые рифы встречаются в тропиках, где условия меняются не слишком резко.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строятся очень медленно: крошечные коралловые полипы накапливают известковый скелет год за годом. За долгое время из них появляются целые подводные города и барьеры.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Мальдивы, Сейшелы и другие острова известны рифовыми зонами. Там кораллы не только украшают побережье, но и смягчают силу волн перед берегом во время штормов.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уязвимы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вода становится грязной или слишком тёплой, кораллы слабеют и теряют цвет. Поэтому рифы особенно уязвимы и требуют бережного отношения со стороны людей.
</a:t>
            </a:r>
            <a:endParaRPr lang="en-US" sz="9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Индийского океана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прибрежным странам пищу, сырьё и транспортные пути. Одни ресурсы добывают у берегов, другие связаны с судоходством и портами.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хозяйства — использовать богатства океана так, чтобы не разрушать морские экосистемы и не снижать их способность к восстановлению.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географии и обобщениям по хозяйственному использованию океанов
</a:t>
            </a:r>
            <a:endParaRPr lang="en-US" sz="5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пути морской торговли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соединяет крупные рынки Европы, Азии и Африки. Поэтому здесь особенно важны узкие места, где движение судов сосредоточено сильнее всего.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точки — это проходы между морями и океаном: через них идут нефть, газ и контейнеры, поэтому любые задержки быстро отражаются на торговле.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международным морским маршрутам и ключевым проливам
</a:t>
            </a:r>
            <a:endParaRPr lang="en-US" sz="7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связан с людьми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657514" y="1495392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Населённые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берегах океана живут крупные и густонаселённые страны, включая Индию, Пакистан и Индонезию. Для них море — не граница, а важная часть повседневной жизни и хозяйства.
</a:t>
            </a:r>
            <a:endParaRPr lang="en-US" sz="843" dirty="0"/>
          </a:p>
        </p:txBody>
      </p:sp>
      <p:sp>
        <p:nvSpPr>
          <p:cNvPr id="15" name="Text 3"/>
          <p:cNvSpPr txBox="1"/>
          <p:nvPr/>
        </p:nvSpPr>
        <p:spPr>
          <a:xfrm>
            <a:off x="559662" y="2098767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Оманa, Кении, Танзании и Южной Африки связывают сушу с мировыми перевозками. Через них проходят грузы, топливо, продукты и товары для больших городов.
</a:t>
            </a:r>
            <a:endParaRPr lang="en-US" sz="843" dirty="0"/>
          </a:p>
        </p:txBody>
      </p:sp>
      <p:sp>
        <p:nvSpPr>
          <p:cNvPr id="16" name="Text 4"/>
          <p:cNvSpPr txBox="1"/>
          <p:nvPr/>
        </p:nvSpPr>
        <p:spPr>
          <a:xfrm>
            <a:off x="757443" y="270975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островных стран, таких как Мадагаскар, Мальдивы и Сейшелы, океан особенно важен. Он поддерживает туризм, рыболовство и связь между удалёнными районами.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657514" y="331744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прибрежных районах жители зависят от сезонных дождей, которые приносят муссоны. Они помогают выращивать сельскохозяйственные культуры, но иногда вызывают наводнения и штормы.
</a:t>
            </a:r>
            <a:endParaRPr lang="en-US" sz="843" dirty="0"/>
          </a:p>
        </p:txBody>
      </p:sp>
      <p:sp>
        <p:nvSpPr>
          <p:cNvPr id="18" name="Text 6"/>
          <p:cNvSpPr txBox="1"/>
          <p:nvPr/>
        </p:nvSpPr>
        <p:spPr>
          <a:xfrm>
            <a:off x="900211" y="3925105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народами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влияет и на культуру: морская торговля, рыболовство и путешествия веками соединяли народы. Поэтому побережье Индийского океана — это пространство встреч и обмена.
</a:t>
            </a:r>
            <a:endParaRPr lang="en-US" sz="8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 звёздам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точных карт моряки ориентировались по звёздам и по ветрам. Они знали, когда муссоны помогут выйти в путь, а когда лучше переждать сезон в порту. Так рождалось искусство безопасного плавания по океану.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обмена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Арабские, индийские и китайские суда веками встречались в портах и на островах Индийского океана. Они обменивались тканями, пряностями, металлами и знаниями, а вместе с товарами путешествовали языки и традиции.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мировую торговлю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океан стал частью европейских торговых маршрутов. Морские державы стремились контролировать пути к Азии, потому что через них шли ценные грузы, а удобные проливы и порты приобретали мировое значение.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океанских дорог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океану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996950" y="1441525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Пластиковый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распадается на мелкие частицы и попадает в пищевые цепи. Он опасен для черепах, птиц и рыб, а затем может оказаться и в пище человека.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96950" y="2047873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Нефтяное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разливы покрывают воду плёнкой и мешают дыханию морских животных. Даже небольшие загрязнения долго сохраняются и особенно вредят прибрежным районам и птицам.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996950" y="2654221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большой вылов сокращает численность рыб быстрее, чем она успевает восстановиться. Это нарушает равновесие в океане и делает промысел менее устойчивым.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996950" y="3260569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Потепление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воды ослабляет кораллы и вызывает их обесцвечивание. Если изменения продолжаются, рифы теряют часть жителей и хуже защищают берега от волн.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996950" y="3866925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Изменение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изменение климата меняют распределение видов. Одни животные уходят в другие районы, а другим становится труднее находить пищу и места размножения.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океану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океана работают вместе: каждая поддерживает следующую и помогает сохранить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соединяет континенты, даёт людям пищу и работу, а также влияет на погоду у берегов. Его будущее зависит от того, насколько бережно мы будем использовать его богатства.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который нужно беречь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2026-07-26T21:38:11Z</dcterms:created>
  <dcterms:modified xsi:type="dcterms:W3CDTF">2026-07-26T21:38:11Z</dcterms:modified>
</cp:coreProperties>
</file>