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Слово: корень и новые слова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из чего состоит слово и как оно образуется.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слово по составу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слова помогает понимать смысл, находить родственные слова и не путать похожие формы. Этот навык нужен для грамотного письма, работы с учебными текстами и освоения новых слов.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корень слова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главная значимая часть слова. В нём заключено общее значение родственных слов, поэтому именно он помогает увидеть смысловую связь между ними.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лес, лесной, лесник, перелесок корень лес- объединяет разные слова. Он может изменять внешний вид, но основное значение сохраняется.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корень, нужно сравнить несколько родственных слов. Общая смысловая часть и будет той основой, которая связывает их между собой.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основа и окончание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важные части слова и их роль в построении слова.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несёт общее значение, основа показывает слово без окончания, а окончание меняется и связывает слова в предложении.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русского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802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однокоренные слова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связаны не только звучанием, но и смыслом. Вода, водный и подводный относятся к одной смысловой группе, потому что называют явления, связанные с водой.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родственных слов есть общая часть, которая повторяется в разных формах. В словах снег, снежный, подснежник сохраняется смысловая основа снеж- или снег-.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путать похожие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ещё не делает слова родственными. Гора и город звучат похоже, но их значения разные, поэтому общего корня у них нет.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корень слова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слово по смыслу и по общей части.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 словах о природе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зимнем фоне легко заметить родство слов снег, снежок и снежный. Все они относятся к одному явлению природы и помогают сразу понять, о чём идёт речь. Общий корень связывает их по смыслу и по форме.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вода, водный и подводный объединяет представление о воде. Даже если слово стало длиннее, его смысловая связь остаётся узнаваемой. По общему корню можно быстро определить тему и проверить родство слов.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лес, лесной и перелесок чувствуется одна и та же природная тема. Корень помогает увидеть, что перед нами не случайные похожие слова, а целая группа, связанная общим значением и происхождением.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чаще всего рассматривают при разборе: корень, приставку и суффикс.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помогает увидеть слово без окончания и понять, из каких значимых частей оно построено.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русского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слово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примерах видно, что части слова работают вместе и по-разному влияют на значение.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обычно самый заметный, а окончание — самая изменчивая часть. Остальные морфемы дополняют смысл и помогают образовывать новые слова.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учебные примеры по теме «Строение слова»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Тамыр — главная часть слова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родном языке слово тамыр означает корень. Это общая часть родственных слов, которая сохраняет основной смысл и помогает объединять слова по значению.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находит тамыр, легче понять незнакомое слово и проверить, относится ли оно к той же смысловой группе. Поэтому подбор родственных слов очень полезен.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слов удаётся сравнить, тем точнее определяется корень. Такой способ помогает не только в разборе, но и в чтении, письме и работе со словарём.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новые слова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часто возникают тогда, когда к уже известной основе добавляют приставку: так меняется значение, но сохраняется связь с исходным словом.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путь — прибавление суффикса. Он помогает назвать предмет, человека или признак: например, от слова «лес» образуется «лесник».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новые слова строятся из двух основ. В таком случае смысл становится сложнее и точнее, чем у каждого слова по отдельности.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замечать, что при словообразовании общая часть обычно сохраняется. Именно она показывает, от какого слова появилось новое.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новой форме и новому слову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изменение окончания создаёт форму слова, а приставка и суффикс часто образуют новое слово.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56" y="1773923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4856" y="1773923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756" y="3545848"/>
            <a:ext cx="192938" cy="220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4856" y="3545848"/>
            <a:ext cx="192938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как часть слова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корнем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вместе с ним участвует в образовании нового слова. Она не меняет основу случайно, а добавляет к слову новое значение.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словах приставка передаёт движение или приближение: «ехать — приехать», «ехать — уехать». Так она помогает точнее выразить смысл действия.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повтор или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указывать на повтор действия или его начало: «писать — записать», «ходить — переходить». Значение слова становится более конкретным.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Входит в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не является корнем, но входит в основу слова. Поэтому она участвует в построении нового слова и меняет его общий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как часть слова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 и часто помогает назвать человека, предмет или признак. Он делает слово точнее и добавляет новый оттенок значения.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суффиксов образуются разные слова: «учить — учитель», «лес — лесник», «дом — домик». Во всех примерах меняется не только звучание, но и смысл.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часто подсказывает, к какой группе относится слово. Поэтому его удобно искать после корня, когда разбираешь слово по составу.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и новое слово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темы урока по строению слова.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что меняется в словах и к какому результату это приводит.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меняется только окончание, это форма слова. Если добавляется приставка или суффикс, обычно появляется новое слово.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образования слов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показаны три основные модели, которые помогают увидеть, из каких частей строятся новые слова.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модели важны, но суффиксальный способ особенно распространён в школьных примерах, потому что он часто образует названия предметов и лиц.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«Сүзнең нигезе. Тамыр һәм ясалма сүзләр».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и ловушки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родственным относятся слова с общим корнем и близким значением: «лес — лесной», «вода — водный», «снег — снежный». Общая часть должна быть связана и по смыслу, и по форме.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ещё не доказывает родство. Слова «гора» и «город» внешне напоминают друг друга, но их значения разные, поэтому общий корень у них не выделяется.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481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0031" y="2167825"/>
            <a:ext cx="192938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 слова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форму и новое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изменилось только окончание, перед нами не новое слово, а другая форма. Чтобы не ошибиться, нужно проверить, сохранилось ли основное значение слова.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корень по внешнему сходству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выделять корень только потому, что слова похожи на слух. Сначала надо сравнить значение, а потом уже искать общую часть в нескольких словах.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родственными случайные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звучать похоже, но не быть родственными. Общий корень признаётся только тогда, когда между словами есть смысловая связь.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несколькими примерами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способ — подобрать несколько однокоренных слов и сравнить их. Если общая часть повторяется и смысл совпадает, разбор выполнен правильно.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на уроках и в речи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состава слова помогает писать грамотнее: легче замечать орфограммы, проверять сомнительные буквы и не путать похожие по звучанию слова.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незнакомого текста морфемный разбор помогает догадаться о значении слова. Это особенно полезно при работе со словарными словами и учебными заданиями.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понимает, как строится слово, он быстрее пополняет словарный запас и увереннее использует язык в устной и письменной речи.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— это не просто звук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общее значение родственных слов, основа показывает главную часть без окончания, а приставка и суффикс помогают создавать новые слова. Такое понимание делает речь точнее и грамотнее.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2026-05-21T14:40:37Z</dcterms:created>
  <dcterms:modified xsi:type="dcterms:W3CDTF">2026-05-21T14:40:37Z</dcterms:modified>
</cp:coreProperties>
</file>