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научимся находить кратчайший путь между точками, прямыми и фигурами на чертеже.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фигурами в геометрии
</a:t>
            </a:r>
            <a:endParaRPr lang="en-US" sz="37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изучают расстояние между фигурами
</a:t>
            </a:r>
            <a:endParaRPr lang="en-US" sz="234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помогает сравнивать, насколько фигуры «раздвинуты» на чертеже, и выбирать правильный способ построения. В 7 классе это опирается на прямую, отрезок, луч и перпендикуляр. Также без него сложно читать планы, карты и координатную сетку.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расстоянием в геометрии
</a:t>
            </a:r>
            <a:endParaRPr lang="en-US" sz="2719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объектами — длина самого короткого отрезка, который соединяет эти объекты. Как правило, «короткий путь» находится не по произвольной линии, а по определённому правилу.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даны две точки, расстояние равно длине отрезка между ними, то есть AB. Если точка и прямая, измеряют по перпендикуляру: он даёт именно кратчайшее соединение.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параллельных прямых расстояние всегда одно и то же, какой бы точкой ни начать: оно равно длине общего перпендикуляра. Если фигуры пересекаются, расстояние считают равным 0.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двумя точками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и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точками A и B обозначают как длину отрезка AB. Если точки совпадают, отрезок имеет длину 0, значит и расстояние равно 0. Именно длина отрезка и есть ответ.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на бумаге и на координатах
</a:t>
            </a:r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клетчатой бумаге удобно считать по клеткам: сначала выбирают направление и считают шаги, затем при необходимости проверяют линейкой. На координатной плоскости связь идёт через положение по горизонтали и вертикали, а на рисунке обычно соединяют точки отрезком.
</a:t>
            </a:r>
            <a:endParaRPr lang="en-US" sz="14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способ нахождения расстояния
</a:t>
            </a:r>
            <a:endParaRPr lang="en-US" sz="2956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объекты и их взаимное положение, затем находят кратчайший путь.
</a:t>
            </a:r>
            <a:endParaRPr lang="en-US" sz="157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 точки до прямой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 точки до прямой равно длине перпендикуляра, опущенного из точки на прямую. Перпендикуляр — это самый короткий отрезок, который соединяет точку с прямой.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лежит на прямой, перпендикуляр получается «нулевой длины», поэтому расстояние равно 0. Так сразу видно, что объект касается или принадлежит прямой.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сравнивают перпендикуляр с наклонными отрезками: наклонные всегда длиннее. Поэтому перпендикуляр помогает находить именно кратчайшее расстояние.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перпендикуляр самый короткий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видно: любой «обход» увеличивает длину. Перпендикуляр даёт минимальное значение среди всех показанных способов.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 перпендикуляр всегда меньше других путей, при решении задач его нужно строить первым, а наклонные линии использовать только для проверки.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приведены из примера на слайде: 3 см, 4 см, 5 см.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двумя параллельными прямыми — это длина любого перпендикуляра, проведённого от одной прямой к другой. Такой перпендикуляр называют общим перпендикуляром для параллельных прямых.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подходящие перпендикуляры имеют одинаковую длину: куда бы мы ни взяли точку на первой прямой, до второй получится одно и то же «отстояние». Поэтому расстояние можно считать постоянной величиной.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параллельные прямые совпадают, они имеют бесконечно много общих точек, и расстояние считают равным 0. То же значение будет, когда одна прямая фактически не отделена от другой.
</a:t>
            </a:r>
            <a:endParaRPr lang="en-US" sz="1517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прямые разные, расстояние не меняется на всём их протяжении. Оно не зависит от того, в какой части чертежа мы проводим перпендикуляр: величина сохраняется.
</a:t>
            </a:r>
            <a:endParaRPr lang="en-US" sz="1517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параллельными прямыми
</a:t>
            </a:r>
            <a:endParaRPr lang="en-US" sz="291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931904"/>
            <a:ext cx="4106400" cy="16787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и как находят расстояние
</a:t>
            </a:r>
            <a:endParaRPr lang="en-US" sz="2698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показывает: сначала определяют, как объекты расположены относительно друг друга, а затем выбирают способ измерения.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принцип: сначала ищем взаимное положение объектов (пересекаются, касаются, параллельны), и только потом строим нужный кратчайший путь.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правил из курса геометрии за 7 класс.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отрезками и лучами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отрезки или лучи не пересекаются, расстояние находят между их ближайшими точками. Иногда это концы отрезков, а иногда точки, из которых можно опустить перпендикуляр на ближайшую часть фигуры.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лучей важно учитывать направление: близость возможна только там, где части луча «тянутся вперёд». Поэтому при вычислении нужно внимательно смотреть, совпадает ли ближайшая точка с нужной частью луча, а не с его продолжением.
</a:t>
            </a:r>
            <a:endParaRPr lang="en-US" sz="15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окружностей расстояние определяется их взаимным расположением. Если окружности пересекаются или касаются, то общая точка уже есть, поэтому кратчайшее расстояние между ними равно 0.
</a:t>
            </a:r>
            <a:endParaRPr lang="en-US" sz="1564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окружности не имеют общих точек, расстояние становится положительным. Тогда кратчайший путь — это отрезок между ближайшими точками окружностей, а не любая линия «на глаз».
</a:t>
            </a:r>
            <a:endParaRPr lang="en-US" sz="1534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удобно использовать центры окружностей: расстояние между центрами сравнивают с радиусами. Так проще отличить ситуации внешнего и внутреннего расположения окружностей.
</a:t>
            </a:r>
            <a:endParaRPr lang="en-US" sz="1598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внешнем расположении один круг «не заходит» в другой, и ответ получают по разности расстояния между центрами и радиусов. При внутреннем расположении ситуация меняется: окружность целиком внутри другой.
</a:t>
            </a:r>
            <a:endParaRPr lang="en-US" sz="1433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окружностями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расположение окружностей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связь между числом общих точек и расстоянием: пересечение и касание дают расстояние 0, а отсутствие общих точек — расстояние больше 0.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окружностей есть хотя бы одна общая точка, кратчайшее расстояние равно нулю. Положительное расстояние возникает только при полном отсутствии общих точек.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на основе классификации случаев (условные доли: 1–1–1).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79013" y="1295150"/>
            <a:ext cx="406125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на координатной плоскости
</a:t>
            </a:r>
            <a:endParaRPr lang="en-US" sz="2771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по клеткам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точки расположены на линиях сетки, расстояние удобно находить по клеткам. Сначала считают, сколько шагов по горизонтали и вертикали нужно, затем сравнивают с длиной клеточного отрезка по масштабу.
</a:t>
            </a:r>
            <a:endParaRPr lang="en-US" sz="1075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и вертикальный сдвиг
</a:t>
            </a:r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точки A(x1, y1) и B(x2, y2) рассматривают разности координат: |x2 − x1| и |y2 − y1|. Эти величины показывают, какой путь по сетке соответствует перемещению между точками.
</a:t>
            </a:r>
            <a:endParaRPr lang="en-US" sz="1117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прямоугольного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отрезок между точками образует прямоугольный треугольник с осями, стороны становятся «соседними» и «противолежащими». Тогда расстояние выражают через длины этих сторон, используя геометрию треугольника.
</a:t>
            </a:r>
            <a:endParaRPr lang="en-US" sz="1036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на чертеже и карте
</a:t>
            </a:r>
            <a:pPr algn="l" indent="0" marL="0">
              <a:lnSpc>
                <a:spcPct val="100000"/>
              </a:lnSpc>
              <a:buNone/>
            </a:pPr>
            <a:r>
              <a:rPr lang="en-US" sz="115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6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переводить расстояние с координат в длины по чертежу помогает решать задачи из карт и схем. Вы видите, где проходят оси, и находите кратчайшие соединяющие отрезки.
</a:t>
            </a:r>
            <a:endParaRPr lang="en-US" sz="115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расстояние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решении: определить объекты → выбрать кратчайший путь → применить подходящий геометрический инструмент.
</a:t>
            </a:r>
            <a:endParaRPr lang="en-US" sz="128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8528" y="1038300"/>
            <a:ext cx="2786794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проверить ход решения: сначала найдите самый короткий отрезок между объектами, затем выполните измерение именно по этому отрезку.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закономерность: расстояние — это длина самого короткого соединяющего отрезка. Поэтому проверка «что именно является кратчайшим» почти всегда предупреждает остальные ошибки.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ошибки по школьной методике решения задач на расстояние.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 на расстояние
</a:t>
            </a:r>
            <a:endParaRPr lang="en-US" sz="27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партами
</a:t>
            </a:r>
            <a:pPr algn="l" indent="0" marL="0">
              <a:lnSpc>
                <a:spcPct val="100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школьный фотограф выбирает место, чтобы «свободный проход» был одинаковым. Если измерить расстояние между рядами парт, видно, что в задаче работает одна и та же идея: короткий путь задаёт расстояние между объектами. Обычно используют ленту и проверяют, куда падает перпендикуляр.
</a:t>
            </a:r>
            <a:endParaRPr lang="en-US" sz="1108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Линейки и клетки в тетради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чертят схему с точками на клетках, расстояние удобно считывать по сетке. Достаточно посчитать сдвиг по горизонтали и вертикали, а затем соединить точки так, чтобы получился кратчайший отрезок. Геометрия помогает не путаться в сантиметрах и клетках при аккуратном построении.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класса и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 кабинета фигурой может быть дверь, окно или проход. Чтобы перенести измерения с листа в реальный размер, используют масштаб вроде 1:100 или 1:1000. Тогда сантиметры на бумаге переводятся в метры, а расстояние между элементами читается точнее.
</a:t>
            </a:r>
            <a:endParaRPr lang="en-US" sz="1208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жизни и черчения
</a:t>
            </a:r>
            <a:endParaRPr lang="en-US" sz="268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расстояние равно нулю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перечисленных ситуациях у объектов есть хотя бы одна общая точка: пересечение или касание «занимает место» кратчайшего расстояния.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Нулевое расстояние означает не «маленькое», а именно равное нулю: общий элемент уже существует. Сначала проверяют пересечение или принадлежность точки объекту.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случаев из школьной темы; значения столбцов условные (категории, не измерения).
</a:t>
            </a:r>
            <a:endParaRPr lang="en-US" sz="115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 другими разделами геометрии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напрямую нужно при нахождении высоты треугольника: высота — это длина перпендикуляра к стороне. Поэтому без понимания кратчайшего отрезка задание с высотой становится неполным.
</a:t>
            </a:r>
            <a:endParaRPr lang="en-US" sz="1342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построение параллельных прямых и измерение отрезков на чертеже расстояние помогает контролировать, насколько одна прямая «удалена» от другой. Здесь снова работает общий перпендикуляр.
</a:t>
            </a:r>
            <a:endParaRPr lang="en-US" sz="1342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тема расширяется в заданиях на периметр, масштаб и координатную плоскость. Перпендикуляр остаётся ключевым инструментом кратчайшего расстояния и связывает разные разделы геометрии.
</a:t>
            </a:r>
            <a:endParaRPr lang="en-US" sz="135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931904"/>
            <a:ext cx="4106400" cy="16787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с числами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случаи и отметьте, как изменяется метод нахождения: для точек, для точки и прямой, для параллельных прямых и при пересечении фигур.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показывает: сначала определяют взаимное положение объектов. Затем выбирают инструмент, который действительно даёт самый короткий соединяющий отрезок.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Сформированная учебная подборка примеров для отработки алгоритма.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 главном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фигурами — это длина кратчайшего отрезка между ними. Для двух точек берут отрезок, для точки и прямой — перпендикуляр, для параллельных — общий перпендикуляр. Если есть пересечение или касание, расстояние равно 0.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2026-05-14T01:33:38Z</dcterms:created>
  <dcterms:modified xsi:type="dcterms:W3CDTF">2026-05-14T01:33:38Z</dcterms:modified>
</cp:coreProperties>
</file>