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606" y="2381250"/>
            <a:ext cx="3304988" cy="2558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симметрию, радиус и площадь через одну красивую фигуру.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вписанная в правильный многоугольник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эта фигура помогает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делает правильный многоугольник удобным для чертежей, орнаментов и схем: все стороны равны, центр один, а расстояния до сторон одинаковы, поэтому построения получаются точными и аккуратными.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вписанной окружностью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полностью находится внутри многоугольника и касается каждой его стороны ровно в одной точке, не выходя за пределы фигуры.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окружности до любой стороны одинаково. Именно это расстояние и является радиусом вписанной окружности, поэтому оно задаёт размер всей конструкции.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 правильного многоугольника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такая окружность существует всегда: стороны и углы расположены симметрично, поэтому можно найти единственный центр, равноудалённый от всех сторон.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симметрией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сохраняется осевая симметрия, тем легче увидеть, где проходит окружность и почему она касается всех сторон без исключения.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Центр, радиус и точки касания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O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центр вписанной окружности обычно обозначают буквой O. От него до каждой стороны можно провести одинаковые отрезки, поэтому именно он определяет положение окружности.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 — это отрезок от центра до точки касания. Он перпендикулярен стороне и показывает, на каком расстоянии окружность лежит от каждой стороны многоугольника.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имеет свою точку касания с окружностью. Для правильного многоугольника эти точки расположены симметрично, а значит, окружность единственна и не может быть сдвинута.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вписанную окружность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для правильного многоугольника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находится на пересечении биссектрис
</a:t>
            </a:r>
            <a:endParaRPr lang="en-US" sz="2579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части. Любая точка на ней находится на одинаковом расстоянии от обеих сторон угла, поэтому это удобная линия для поиска центра.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6369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внутренние углы одинаковые. Значит, их биссектрисы имеют одинаковое направление относительно каждой вершины и могут встретиться в одной общей точке.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8205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биссектрис оказывается равноудалённой от всех сторон. Именно поэтому она подходит на роль центра вписанной окружности и определяет её положение в фигуре.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81753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надёжно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найден по биссектрисам, окружность обязательно коснётся каждой стороны. Такой способ не зависит от случайного выбора стороны и работает для любого правильного многоугольника.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правильных многоугольников отношение r/R связано только с числом сторон и не зависит от размера фигуры.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формула r/R = cos(180°/n) для правильных многоугольников; вычисления по ней.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отношение радиусов при увеличении числа сторон
</a:t>
            </a:r>
            <a:endParaRPr lang="en-US" sz="188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ближе значение r/R к 1, а сама фигура всё сильнее напоминает 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угол, симметрия и радиус вписанной окружности у разных правильных многоугольников.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числа сторон увеличивается и число осей симметрии, а фигура постепенно становится похожей на окружность.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многоугольников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многоугольников и стандартные геометрические 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и радиус вписанной окружности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стороне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 — это отрезок, проведённый от центра многоугольника перпендикулярно к его стороне. В правильной фигуре он показывает кратчайшее расстояние до стороны.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Совпадает с радиусом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вписанной окружности апофема и радиус имеют одинаковую длину. Поэтому, найдя апофему, мы сразу узнаём радиус окружности, касающейся всех сторон.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найти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входит в формулу площади правильного многоугольника. Если известны периметр и радиус вписанной окружности, площадь можно вычислить быстро и без лишних построений.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описанного радиуса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Апофема всегда меньше радиуса описанной окружности. Это удобно помнить: вписанная окружность лежит внутри фигуры, а описанная проходит через её вершины.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 треугольник в центре фигуры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47974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у 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центр с вершиной многоугольника и с точкой касания, получится прямоугольный треугольник. Такой рисунок помогает увидеть связи между сторонами и радиусом.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255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и гипотенуза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треугольнике один катет равен радиусу r, а другой — половине стороны a/2. Гипотенуза идёт от центра к вершине и соответствует радиусу описанной окружности.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0496" y="1278149"/>
            <a:ext cx="189507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 такого треугольника получают формулы для радиуса вписанной окружности. Связь между катетами позволяет выразить r через сторону и число сторон многоугольника.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6812" y="1278134"/>
            <a:ext cx="1895100" cy="1356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чертежа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построении расстояния от центра до стороны совпадают с радиусом, значит, окружность построена верно. Прямоугольный треугольник даёт удобную проверку без сложных измерений.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угол помогает выразить радиус через сторону и число сторон правильного многоугольника.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правильного n-угольника из школьной геометрии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входит в формулы радиуса через половину центрального угла.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одинаковом периметре площадь зависит только от апофемы: чем она больше, тем больше фигура «разворачивается» в ширину.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 формуле S = ½ · P · r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 через радиус
</a:t>
            </a:r>
            <a:endParaRPr lang="en-US" sz="2231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радиуса напрямую увеличивает площадь, поэтому фигуры с большей апофемой занимают больше места при том же периметре.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случай: центр окружности совпадает с центром квадрата, а касание происходит в серединах сторон.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квадрата в школьной геометрии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квадрата составляет радиус вписанной окружности.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725" y="1326051"/>
            <a:ext cx="3328200" cy="32989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правильный шестиугольник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28330" y="13393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120°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внутренний угол правильного шестиугольника равен 120°, поэтому его вершины расположены очень регулярно. Такая форма удобно делит плоскость на равные части и хорошо подходит для симметричных построений.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26975" y="250355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равных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шестиугольника соединяется с вершинами и образует шесть одинаковых равносторонних треугольников. Из-за этого расстояния до всех сторон равны, а вписанная окружность получается естественно и точно.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26975" y="3679100"/>
            <a:ext cx="4365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как высота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вписанной окружности совпадает с перпендикуляром от центра к стороне. В шестиугольнике это высота каждого центрального треугольника, поэтому измерять и проверять её особенно удобно.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вписанной окружности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равенству расстояний от центра до всех сторон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правильных многоугольников
</a:t>
            </a:r>
            <a:endParaRPr lang="en-US" sz="262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важны точная симметрия и аккуратное деление пространства.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правильная форма помогает распределять пространство равномерно и делать конструкцию визуально аккуратной.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окружающих геометрических объектов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помогает видеть главное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находится сам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фигуры много осей симметрии, их пересечение сразу подсказывает положение центра. На чертеже это экономит время: не нужно искать его по нескольким отдельным точкам и лишним построениям.
</a:t>
            </a:r>
            <a:endParaRPr lang="en-US" sz="1185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становится проще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фигура симметрична, достаточно измерить одно расстояние и сравнить его с другими. Если все перпендикуляры от центра к сторонам равны, окружность действительно вписана без сомнений.
</a:t>
            </a:r>
            <a:endParaRPr lang="en-US" sz="118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не меняет вид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после поворота выглядит так же, как и прежде. Поэтому вписанная окружность сохраняет одинаковое положение относительно всех сторон, а точки касания распределяются равномерно.
</a:t>
            </a:r>
            <a:endParaRPr lang="en-US" sz="113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получены по формуле r/R = cos(180°/n) и показывают постепенное приближение к окружности.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Вычислено по формуле r/R = cos(180°/n)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форма при увеличении числа сторон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выше отношение r/R и тем меньше заметны углы: контур становится почти круглым.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задачах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две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касается сторон изнутри, а описанная проходит через вершины. Если не различать эти случаи, легко выбрать неверную формулу и получить неправильный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Ищут центр не там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центр пытаются найти только по одной стороне или одной высоте. Для правильного многоугольника нужно опираться на биссектрисы, потому что именно они дают общий центр.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окружность выглядит подходящей, нужно сравнить расстояния от центра до всех сторон. Если хотя бы одно из них отличается, окружность не является вписанной.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есть у каждого правильного многоугольника, её центр находится на пересечении биссектрис, а радиус равен апофеме и помогает находить площадь фигуры.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2026-05-29T04:24:39Z</dcterms:created>
  <dcterms:modified xsi:type="dcterms:W3CDTF">2026-05-29T04:24:39Z</dcterms:modified>
</cp:coreProperties>
</file>