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проекты: «Школа кулинаров»
</a:t>
            </a:r>
            <a:endParaRPr lang="en-US" sz="2650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готовить, считать и заботиться о здоровье вместе.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кулинария связана с окружающим миром
</a:t>
            </a:r>
            <a:endParaRPr lang="en-US" sz="2625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приходит на стол не сама: её выращивают, собирают, перевозят и хранят люди. На уроке дети видят, как завтрак связан с природой, трудом, гигиеной и самочувствием человека каждый день.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ученики в проекте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1119600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рецепты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знакомятся с несложными блюдами и узнают, какие продукты нужны для их приготовления. Каждый рецепт помогает понять, что еда состоит из знакомых и полезных компонентов.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0350" y="1865607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рассматривают продукты, отмечают их цвет, запах, вкус и форму. Такие мини-исследования учат замечать отличия и аккуратно описывать свои наблюдения простыми словами.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80350" y="2611614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уделяется мытью рук, аккуратности на столе и работе без спешки. Ребята учатся бережно обращаться с продуктами и поддерживать чистое рабочее место.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80350" y="3357621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взрослого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действиях младшим школьникам нужен рядом взрослый. Это помогает безопасно пользоваться кухонными предметами, соблюдать правила и не торопиться при выполнении задания.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80350" y="4103625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проекта появляются маленькие блюда, короткие рассказы о выполненной работе и выводы о пользе продуктов. Ребёнок видит свой результат и радуется ему по-настоящему.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и гигиены на кухне
</a:t>
            </a:r>
            <a:endParaRPr lang="en-US" sz="2486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80438" y="1119591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готовкой руки нужно тщательно вымыть с мылом, а затем вытереть насухо. Это простое действие защищает продукты от грязи и помогает держать кухню в порядке.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01596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подходят собранные волосы, короткие ногти и чистый фартук. Так удобнее готовить, а в блюдо не попадут лишние волоски, крошки и другие неприятные сюрпризы.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75149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горячим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Горячую посуду, плиту, кипяток и духовку трогают только вместе со взрослым. На кухне не стоит бегать, толкаться или отвлекаться, чтобы не получить ожог.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48702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Ножом, даже пластмассовым, пользуются спокойно и по правилам. Игры с ножами, ножницами и другими инструментами на кухне недопустимы, потому что они нужны только для дела.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722255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моют перед использованием, а руки обязательно моют после контакта с сырыми продуктами. Это помогает готовить безопасно и без лишних микробов.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приготовление блюда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учебном проекте по кулинарии для третьеклассников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275" y="980451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212" y="980451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8398" y="98046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9828" y="2825576"/>
            <a:ext cx="726600" cy="726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89" y="2825576"/>
            <a:ext cx="544950" cy="726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продукты чаще всего используют
</a:t>
            </a:r>
            <a:endParaRPr lang="en-US" sz="2792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Творог и йогурт подходят для мягких закусок и десертов. Они хорошо сочетаются с фруктами и помогают увидеть разницу между продуктами растительного и животного происхождения.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овощи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Яблоки, бананы, груши, морковь и огурцы удобно использовать в простых рецептах. Они знакомы детям, легко моются и помогают сделать блюдо ярким и свежим.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 выпечка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часто становится основой для бутербродов и маленьких закусок. С ним удобно тренировать намазывание, выкладывание ингредиентов и аккуратную подачу на тарелке.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Зелень и свежесть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Зелень делает блюдо ароматнее и красивее, но её нужно тщательно промывать. При выборе продуктов важно смотреть на свежесть, состояние листьев и срок годности.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 хранение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используют во многих простых рецептах, но они требуют особенно внимательного хранения. Важно следить за чистотой скорлупы, сроком годности и условиями хранения дома.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питание каждый день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269275" y="1010450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даёт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приём пищи помогает проснуться, сосредоточиться и не уставать на уроках. Если завтрак пропустить, организму будет труднее работать, как велосипеду без воздуха в шинах.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269275" y="1778746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всегда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дня ребёнку важно пить воду, а не только сладкие напитки. Вода помогает чувствовать себя бодрее и поддерживает силы во время учёбы и игр.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2269275" y="2547021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овощи и фрукты делают питание разнообразным и полезным. Они помогают организму получать нужные вещества и делают тарелку яркой, словно маленький праздник.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269275" y="3315275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лучше скуки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меню есть разные продукты, организм получает больше полезного. Одно и то же блюдо каждый день быстро надоедает, а разнообразие делает питание интереснее.
</a:t>
            </a:r>
            <a:endParaRPr lang="en-US" sz="1222" dirty="0"/>
          </a:p>
        </p:txBody>
      </p:sp>
      <p:sp>
        <p:nvSpPr>
          <p:cNvPr id="14" name="Text 6"/>
          <p:cNvSpPr txBox="1"/>
          <p:nvPr/>
        </p:nvSpPr>
        <p:spPr>
          <a:xfrm>
            <a:off x="2269275" y="4083525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Порции без 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порции помогают не переедать и сохранять лёгкость после еды. Тогда остаются силы и на уроки, и на подвижные игры, и на хорошее настроение.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маленького повара
</a:t>
            </a:r>
            <a:endParaRPr lang="en-US" sz="2153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320000" y="131160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Миска нужна для смешивания продуктов, чтобы ничего не рассыпалось по столу. В ней удобно соединять ингредиенты и наблюдать, как они меняются в процессе приготовления.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320000" y="201102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Ложкой можно перемешивать, накладывать и пробовать готовое блюдо. Этот простой предмет помогает работать аккуратно и не брать продукты руками без необходимости.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320000" y="271045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разделочной доске удобно резать и раскладывать продукты. Она защищает стол и помогает выполнять работу чисто, без крошек и лишнего беспорядка.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20000" y="3409874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Мерный стаканчик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Мерный стаканчик показывает, сколько продукта нужно взять. С его помощью дети учатся отмерять нужное количество и замечают, что точность очень важна в рецепте.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320000" y="410291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Пластиковый нож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Пластиковый нож подходит для мягких продуктов и безопасен для младших школьников. Он помогает нарезать фрукты или овощи под присмотром взрослого без лишнего риска.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распределяются роли в команде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групповой работы на занятии «Школа кулинаров»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рецепты для класса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простое блюдо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 рецепта, где мало шагов и понятные продукты. Это помогает не запутаться и спокойно приступить к работе.
</a:t>
            </a:r>
            <a:endParaRPr lang="en-US" sz="1063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моют, хлеб нарезают, йогурт открывают, а овощи раскладывают на тарелке. Всё делается аккуратно и только с разрешения взрослого.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и оформляем
</a:t>
            </a:r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Ингредиенты соединяют, выкладывают красиво и добавляют немного украшения. Даже самый простой бутерброд становится похож на маленькое произведение искусства.
</a:t>
            </a:r>
            <a:endParaRPr lang="en-US" sz="1049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Пробуем и убираем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обсуждения результата дети убирают рабочее место, моют посуду и радуются готовому блюду. Так работа заканчивается чисто и по-настоящему по-взрослому.
</a:t>
            </a:r>
            <a:endParaRPr lang="en-US" sz="1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513" y="1260940"/>
            <a:ext cx="315831" cy="421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015587"/>
            <a:ext cx="479700" cy="383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874" y="2754271"/>
            <a:ext cx="421108" cy="42110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874" y="3511645"/>
            <a:ext cx="421108" cy="42110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0" y="4269011"/>
            <a:ext cx="473746" cy="42110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помогает готовить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849210" y="1160163"/>
            <a:ext cx="4456500" cy="57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дети считают ложки, кусочки, яблоки и порции. Это помогает понять числа в деле: сколько взять, чего больше, чего меньше и как не ошибиться в рецепте.
</a:t>
            </a:r>
            <a:endParaRPr lang="en-US" sz="1233" dirty="0"/>
          </a:p>
        </p:txBody>
      </p:sp>
      <p:sp>
        <p:nvSpPr>
          <p:cNvPr id="12" name="Text 3"/>
          <p:cNvSpPr txBox="1"/>
          <p:nvPr/>
        </p:nvSpPr>
        <p:spPr>
          <a:xfrm>
            <a:off x="818440" y="189613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поровну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продукты делят на равные части, математика становится очень наглядной. Половинка яблока, три кусочка хлеба и две ложки творога показывают, как работают деление и сравнение.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849210" y="2653496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 без путаницы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Мерный стаканчик, ложка и весы учат внимательно отмерять нужное количество. Ребёнок видит, что точность важна не только на уроке, но и при приготовлении простого блюда.
</a:t>
            </a:r>
            <a:endParaRPr lang="en-US" sz="1146" dirty="0"/>
          </a:p>
        </p:txBody>
      </p:sp>
      <p:sp>
        <p:nvSpPr>
          <p:cNvPr id="14" name="Text 5"/>
          <p:cNvSpPr txBox="1"/>
          <p:nvPr/>
        </p:nvSpPr>
        <p:spPr>
          <a:xfrm>
            <a:off x="849210" y="341086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Следуем 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рецепте шаги идут по порядку, и каждый из них важен. Если пропустить действие или перепутать его, блюдо может не получиться. Поэтому инструкция требует сосредоточенности и терпения.
</a:t>
            </a:r>
            <a:endParaRPr lang="en-US" sz="1052" dirty="0"/>
          </a:p>
        </p:txBody>
      </p:sp>
      <p:sp>
        <p:nvSpPr>
          <p:cNvPr id="15" name="Text 6"/>
          <p:cNvSpPr txBox="1"/>
          <p:nvPr/>
        </p:nvSpPr>
        <p:spPr>
          <a:xfrm>
            <a:off x="864823" y="4168230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задание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упражнения тренируют умение читать рецепт без спешки. Школьник учится замечать числа, слова-подсказки и последовательность действий, а затем спокойно выполнять их один за другим.
</a:t>
            </a:r>
            <a:endParaRPr lang="en-US" sz="10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аккуратно оформленное блюдо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Тарелка, на которую приятно смотреть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тарелка сразу делает блюдо опрятным. Если кусочки лежат ровно, а зелень добавлена аккуратно, еда выглядит свежей и праздничной. Даже самое простое угощение кажется особенным, когда его подали с заботой.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которые радуют глаз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фрукты, зелень и светлые кусочки продуктов создают красивое сочетание. Такое блюдо хочется рассмотреть внимательнее, а потом попробовать. Аккуратная цветная композиция показывает, что автор старался и думал о результате.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вместо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аккуратно оформленной тарелке нет крошек, лишнего соуса и беспорядка. Каждый ингредиент находится на своём месте, поэтому блюдо выглядит аккуратно и понятно. Здесь видно, что за работой стоит терпение, а не спешка.
</a:t>
            </a:r>
            <a:endParaRPr lang="en-US" sz="13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дети узнают о происхождении продуктов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91850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молоко
</a:t>
            </a:r>
            <a:pPr algn="ctr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узнают, что молоко получают от коров и других домашних животных. Потом его перевозят, проверяют и хранят по правилам, чтобы продукт оставался свежим и безопасным для семьи.
</a:t>
            </a:r>
            <a:endParaRPr lang="en-US" sz="1198" dirty="0"/>
          </a:p>
        </p:txBody>
      </p:sp>
      <p:sp>
        <p:nvSpPr>
          <p:cNvPr id="11" name="Text 3"/>
          <p:cNvSpPr txBox="1"/>
          <p:nvPr/>
        </p:nvSpPr>
        <p:spPr>
          <a:xfrm>
            <a:off x="204192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хлеб
</a:t>
            </a:r>
            <a:pPr algn="ctr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не растёт на полке магазина. Сначала выращивают зерно, затем его собирают, перерабатывают и выпекают. За каждой булкой стоит труд многих людей, которые работают последовательно и аккуратно.
</a:t>
            </a:r>
            <a:endParaRPr lang="en-US" sz="1180" dirty="0"/>
          </a:p>
        </p:txBody>
      </p:sp>
      <p:sp>
        <p:nvSpPr>
          <p:cNvPr id="12" name="Text 4"/>
          <p:cNvSpPr txBox="1"/>
          <p:nvPr/>
        </p:nvSpPr>
        <p:spPr>
          <a:xfrm>
            <a:off x="377245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растут овощи и фрукты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выращивают в садах, огородах и на полях. Чтобы они попали к детям на стол, их нужно собрать, перевезти и сохранить в хорошем состоянии до покупки.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12747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продуктам добраться до нас
</a:t>
            </a:r>
            <a:pPr algn="ctr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Фермеры, пекари, водители, продавцы и повара делают важную работу. Благодаря их труду продукты оказываются в магазине, дома и на тарелке, а обычный завтрак становится результатом большого общего дела.
</a:t>
            </a:r>
            <a:endParaRPr lang="en-US" sz="1116" dirty="0"/>
          </a:p>
        </p:txBody>
      </p:sp>
      <p:sp>
        <p:nvSpPr>
          <p:cNvPr id="14" name="Text 6"/>
          <p:cNvSpPr txBox="1"/>
          <p:nvPr/>
        </p:nvSpPr>
        <p:spPr>
          <a:xfrm>
            <a:off x="7253015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понимает происхождение еды, он начинает бережнее относиться к продуктам и труду людей. Такое знание помогает замечать связь между природой, трудом и повседневной жизнью.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продукта от магазина до тарелки
</a:t>
            </a:r>
            <a:endParaRPr lang="en-US" sz="278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продукт проходит путь от покупки до подачи на стол и где важно соблюдать чистоту и правила хранения.
</a:t>
            </a:r>
            <a:endParaRPr lang="en-US" sz="8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кулинарный проект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00" y="2082203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пробует выполнять посильные действия сам: подготовить продукты, аккуратно перемешать, убрать рабочее место. Так появляется уверенность: я могу справиться, если действую спокойно и по порядку.
</a:t>
            </a:r>
            <a:endParaRPr lang="en-US" sz="1289" dirty="0"/>
          </a:p>
        </p:txBody>
      </p:sp>
      <p:sp>
        <p:nvSpPr>
          <p:cNvPr id="12" name="Text 3"/>
          <p:cNvSpPr txBox="1"/>
          <p:nvPr/>
        </p:nvSpPr>
        <p:spPr>
          <a:xfrm>
            <a:off x="2015919" y="2082200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приучает не спешить и следить за чистотой. Чистые руки, ровная нарезка, аккуратная посуда и порядок на столе становятся привычными правилами, а не скучным напоминанием взрослого.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751438" y="2082200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общаться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 дети договариваются, слушают друг друга и не перебивают. Вежливые слова, просьба о помощи и умение ждать своей очереди делают группу дружной и организованной.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486984" y="2082200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 плану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Кулинарное задание выполняется по шагам, поэтому ребёнок учится не пропускать важные действия. Такой навык пригодится и на уроках, и дома, когда нужно довести дело до конца.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222520" y="2082200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себе и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показывает, что еда, чистота и безопасность связаны между собой. Когда ученик умеет помочь себе и товарищу, он становится внимательнее к людям и их потребностям.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начинающих и как к ним относиться
</a:t>
            </a:r>
            <a:endParaRPr lang="en-US" sz="1646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Ошибаться нормально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работы у многих получается не идеально: крошки падают на стол, кусочки выходят неровными, а соль может оказаться лишней. Это обычный этап обучения, а не повод для огорчения.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Исправляем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пошло не так, полезно остановиться, посмотреть на результат и попробовать ещё раз. Спокойный повтор помогает понять ошибку лучше, чем спешка и расстройство.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взрослого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не уверен, рядом должен быть взрослый. Он подскажет, как безопасно действовать, и поможет исправить неточности, чтобы работа продолжалась уверенно и без лишних переживаний.
</a:t>
            </a:r>
            <a:endParaRPr lang="en-US" sz="139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 опыте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маленькая неудача делает следующий бутерброд, салат или закуску лучше. Так дети понимают: в кулинарии, как и в школе, учиться можно шаг за шагом.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Мини-исследования продуктов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5557" y="211970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Выбираем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берут несколько знакомых продуктов и рассматривают их на столе. Сравнивают, что у них одинаковое, а что сразу бросается в глаза.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5564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Наблюдаем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отмечают цвет, форму, запах, твёрдость и сочность. Здесь яблоко может отличаться от огурца, а творог — от йогурта.
</a:t>
            </a:r>
            <a:endParaRPr lang="en-US" sz="1061" dirty="0"/>
          </a:p>
        </p:txBody>
      </p:sp>
      <p:sp>
        <p:nvSpPr>
          <p:cNvPr id="11" name="Text 4"/>
          <p:cNvSpPr txBox="1"/>
          <p:nvPr/>
        </p:nvSpPr>
        <p:spPr>
          <a:xfrm>
            <a:off x="4635571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Записываем выводы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оформляют короткими фразами и простыми словами. Так дети учатся замечать признаки и не путать похожие продукты между собой.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522652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Обсуждаем 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ребята рассказывают, что узнали, и сравнивают ответы. Кухня превращается в маленькую лабораторию, где всё можно рассмотреть, проверить и объяснить.
</a:t>
            </a:r>
            <a:endParaRPr lang="en-US" sz="10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оценивается результат работы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складывается из нескольких важных признаков: безопасность, чистота, сотрудничество, аккуратность и умение рассказать о выполненном задании.
</a:t>
            </a:r>
            <a:endParaRPr lang="en-US" sz="8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дома вместе со взрослыми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269275" y="1010450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фрукты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аккуратно промывать яблоки, груши или ягоды под присмотром взрослого. Это простое дело учит чистоте, внимательности и бережному обращению с продуктами.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269275" y="1778746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Накрывать на стол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раскладывать салфетки, ставить тарелки и ложки, подготавливая место для семейного ужина. Такая помощь делает ребёнка участником общего дела, а не только наблюдателем.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2269275" y="2547021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Смешивать простые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перемешивать салат, йогурт с ягодами или творожную массу, если рядом есть взрослый. Главное — делать всё спокойно и не спешить, чтобы ничего не рассыпать.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269275" y="3315275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Намазывать хлеб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Намазывание хлеба мягким сыром, творожной массой или маслом помогает тренировать аккуратность. Это безопасное задание подходит младшим школьникам и приносит много радости от результата.
</a:t>
            </a:r>
            <a:endParaRPr lang="en-US" sz="1222" dirty="0"/>
          </a:p>
        </p:txBody>
      </p:sp>
      <p:sp>
        <p:nvSpPr>
          <p:cNvPr id="14" name="Text 6"/>
          <p:cNvSpPr txBox="1"/>
          <p:nvPr/>
        </p:nvSpPr>
        <p:spPr>
          <a:xfrm>
            <a:off x="2269275" y="4083525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после еды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угощения ребёнок может собрать салфетки, отнести посуду и вытереть стол. Такие домашние дела закрепляют привычку к порядку и показывают, что помощь семье очень важна.
</a:t>
            </a:r>
            <a:endParaRPr lang="en-US" sz="12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«Школа кулинаров»: учимся с пользой и вкусом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помогает третьеклассникам узнать продукты, освоить простые рецепты и почувствовать себя настоящими помощниками на кухне. Он учит безопасности, аккуратности и уважению к труду людей.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2026-05-26T03:26:44Z</dcterms:created>
  <dcterms:modified xsi:type="dcterms:W3CDTF">2026-05-26T03:26:44Z</dcterms:modified>
</cp:coreProperties>
</file>