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 народах и наука о прошлом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Этнография и история помогают увидеть жизнь людей во времени.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757" y="75"/>
            <a:ext cx="365001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прошлое и культуры народов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объясняет, как менялись общества, а этнография показывает богатство и сходство традиций. Вместе эти науки учат понимать людей, уважать их обычаи и беречь культурную память.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этнография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одежда,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Этнографы внимательно рассматривают, как устроен быт народа. Их интересуют жилища, одежда, еда и семейные привычки. По этим деталям можно понять, какие условия влияли на жизнь людей и какие традиции передавались из поколения в поколение.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праздникам, обрядам и семейным событиям. Такие наблюдения помогают увидеть, как люди отмечали важные моменты жизни, чему радовались и какие правила считали обязательными. Через обряды хорошо заметны ценности народа.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этнографические сведения собирают в поездках по разным регионам. Исследователь наблюдает жизнь людей на месте, делает записи и сравнивает увиденное. Благодаря этому сохраняются сведения о местных обычаях, которые могут исчезнуть в современном мире.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исследуют прошлое и жизнь народов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исследователя: от вопроса к источникам и выводу.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знаний о прошлом и народах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дают разную информацию, поэтому их важно сравнивать.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источник не даёт полной картины сам по себе; надёжное знание возникает при их сопоставлении.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истории и этнографии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чаще всего помогают учёным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источники чаще сохраняются и потому чаще используются в исследованиях.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и вещественные источники преобладают; устные, изобразительные и цифровые дополняют их картину.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сохранности и частоте использования источников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59770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59770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4787" y="2961012"/>
            <a:ext cx="223425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этнографов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Этнографы выезжают туда, где люди живут и сохраняют свои традиции. На месте они видят не только предметы, но и связи между ними, которые в кабинете заметить трудно.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быта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изучает дома, одежду, пищу и работу людей. Такие наблюдения помогают понять повседневную жизнь без догадок и увидеть, как природные условия влияют на уклад.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ценны беседы со старожилами. Их воспоминания дополняют наблюдения, называют местные названия, объясняют обряды и помогают сохранить то, что не успели записать раньше.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аудиозаписи песен и заметки о ремёслах сохраняют детали для будущих поколений. Благодаря им можно изучать традиции даже тогда, когда они уже изменились или исчезли.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Археология: следы далёкого прошлого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 смотрит, в каком слое найдена вещь, и определяет, что старше, а что моложе. Это помогает восстановить последовательность жизни древнего поселения и понять, как оно менялось со временем.
</a:t>
            </a:r>
            <a:endParaRPr lang="en-US" sz="1282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и 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Керамика, орудия труда, украшения и оружие показывают, чем пользовались люди в далёком прошлом. По таким вещам можно судить о ремёслах, торговле, уровне мастерства и повседневных занятиях.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Захоронения и верования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Погребения рассказывают не только о погребальном обряде, но и о представлениях людей о мире. Даже без письменных текстов археолог получает сведения о вере, уважении к умершим и общественных обычаях.
</a:t>
            </a:r>
            <a:endParaRPr lang="en-US" sz="12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фольклор как память народа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языке сохраняются старые названия предметов, занятий и мест. Они могут подсказать, чем жили люди раньше и какие явления были для них особенно важны.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современности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язык и фольклор продолжают жить в книгах, школьных уроках, праздниках и семейных историях. Они помогают почувствовать связь с предками и понять характер народа.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творчество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былины и песни передавались устно из поколения в поколение. В них закреплялись представления о смелости, труде, справедливости и семейных отношениях.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жизнь людей со временем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общий ход перемен: новые явления появляются постепенно и не сразу вытесняют старые.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изменения накапливаются шаг за шагом; прошлое и новое долго существуют рядом.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исторических изменений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историки проверяют факты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Сопоставляют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 не доверяет одному свидетельству сразу. Он сравнивает несколько текстов, писем, карт и находок об одном событии, чтобы увидеть, что совпадает, а что требует дополнительной проверки.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 автора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понять, кто создал источник, когда именно и зачем. От этого зависит, насколько точным, полным или предвзятым может быть рассказ о прошлом.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осторожный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картина появляется только после сопоставления разных сведений. Если источники расходятся, историк объясняет различия и выбирает самый обоснованный вывод, а не спешит с ответом.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65975"/>
            <a:ext cx="4405200" cy="1800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изучает человека и прошлое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чем занимаются разные специалисты и какие материалы помогают им в работе.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профессии свой предмет изучения и свои источники, но вместе они помогают собрать более полную картину жизни людей и истории.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«Наука о народах и наука о прошлом»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архивы сохраняют память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Витрины, в которых оживает быт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музейной витрине рядом могут стоять глиняный горшок, старинный костюм и украшение из металла. Такие предметы показывают, чем пользовались люди, как одевались и как выглядела повседневная жизнь много лет назад.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Папки, где хранится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архиве лежат письма, приказы, карты и фотографии, сложенные в аккуратные папки. По ним можно узнать о событиях, людях и городах, даже если никого из свидетелей уже не осталось в живых.
</a:t>
            </a:r>
            <a:endParaRPr lang="en-US" sz="13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исторического документа к выводу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источником: от находки до исторического вывода.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75" y="1252370"/>
            <a:ext cx="355200" cy="28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2370"/>
            <a:ext cx="355200" cy="28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науки объясняют, почему люди в разных странах живут по-разному, и помогают увидеть, что у всех народов есть общие человеческие ценности и опыт.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прошлом учат спокойно относиться к чужим обычаям, не смеяться над непохожими привычками и внимательнее слушать истории других людей.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истории и этнографии напоминает, что памятники, книги, старинные вещи и народные обычаи нужно сохранять, иначе многое исчезнет навсегда.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Мыслить вдумчиво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знает прошлое, он реже делает поспешные выводы и лучше понимает, как опыт многих поколений влияет на современную жизнь.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науки о народах и прошлом сегодня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изменения в истории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исторические перемены редко имеют одну причину: события, люди и новые идеи действуют вместе.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 изменения влияют изобретения и войны, но в реальной истории почти всегда работают сразу несколько факторов.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теме урока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исследования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Записывать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внимательно фиксирует слова, даты и названия, ничего не приписывает от себя и всегда указывает, откуда получена информация. Это помогает избежать ошибок и искажений.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и уточнять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выводом нужно перепроверить сведения по нескольким источникам, сравнить записи, предметы и рассказы. Если данные не совпадают, важно объяснить различия, а не скрывать их.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Относиться с уважением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вещи, обычаи и слова других людей нужно изучать бережно. Честность, аккуратность и уважение к культуре делают исследование полезным и достойным доверия.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прошлое живёт в настоящем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связывает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празднике дети надевают народные костюмы, поют старинные песни и повторяют обычаи своих семей. Так традиции не остаются только в книгах, а становятся частью живой современной жизни и памяти о предках.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названная в честь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улицы, памятник или музей на знакомом маршруте напоминают о людях и событиях прошлого. Даже обычная прогулка помогает заметить, что история находится рядом, а не только на страницах учебника.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Ремёсла, которые продолжают жить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мастерских и музеях дети видят глиняную посуду, вышивку и резьбу по дереву. Такие занятия показывают, как старинные ремёсла переходят в настоящее и учат ценить труд мастеров.
</a:t>
            </a:r>
            <a:endParaRPr lang="en-US" sz="12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99833"/>
            <a:ext cx="4865100" cy="14666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этнографии и истории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две науки и почему они дополняют друг друга.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Этнография помогает понять повседневную жизнь народов, а история объясняет изменения во времени; вместе они дают более полное знание о человеке и обществе.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«Наука о народах и наука о прошлом»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Этнография показывает разнообразие народов, а история объясняет, как менялся мир. Вместе они учат читать следы прошлого, уважать культуру и ценить опыт многих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2026-06-01T01:46:23Z</dcterms:created>
  <dcterms:modified xsi:type="dcterms:W3CDTF">2026-06-01T01:46:23Z</dcterms:modified>
</cp:coreProperties>
</file>