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31458" y="262328"/>
            <a:ext cx="4077910" cy="47668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4" y="809469"/>
            <a:ext cx="3580307" cy="37178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конуса в стереометрии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Конус: ключевое тело вращения, соединяющее плоские фигуры, пространство и практические расчёты.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0599" y="1312606"/>
            <a:ext cx="3889948" cy="35062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4541" y="1371600"/>
            <a:ext cx="3884426" cy="33877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— базовая модель тела вращения в школьной стереометрии. Он позволяет применять свойства окружности, треугольника и подобия, а также связать пространственные величины с формулами: h, r, l, площади и объём.
</a:t>
            </a:r>
            <a:endParaRPr lang="en-US" sz="105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607382"/>
            <a:ext cx="8398271" cy="5614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изучают конус в 11 классе
</a:t>
            </a:r>
            <a:endParaRPr lang="en-US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7501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— это геометрическое тело, ограниченное конической поверхностью и плоским основанием. В школьной геометрии чаще рассматривают круговой конус, основание которого является кругом.
</a:t>
            </a:r>
            <a:endParaRPr lang="en-US" sz="988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кругового конуса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6460469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этого определения помогает дальше изучать элементы конуса, его осевые сечения и развертку, а также выводить формулы для поверхностей и объёма.
</a:t>
            </a:r>
            <a:endParaRPr lang="en-US" sz="988" dirty="0"/>
          </a:p>
        </p:txBody>
      </p:sp>
      <p:sp>
        <p:nvSpPr>
          <p:cNvPr id="12" name="Text 4"/>
          <p:cNvSpPr txBox="1"/>
          <p:nvPr/>
        </p:nvSpPr>
        <p:spPr>
          <a:xfrm>
            <a:off x="3488176" y="2204484"/>
            <a:ext cx="2166080" cy="195639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образующие такого конуса соединяют вершину с точками окружности основания. При этом длины образующих одинаковы, поэтому форма конуса получается «симметричной» по окружности.
</a:t>
            </a:r>
            <a:endParaRPr lang="en-US" sz="988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03" y="3255759"/>
            <a:ext cx="289716" cy="33110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20588" y="3255758"/>
            <a:ext cx="289716" cy="33110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8758" y="1602394"/>
            <a:ext cx="317232" cy="31723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512428" y="1602394"/>
            <a:ext cx="237924" cy="317232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324597" y="1602394"/>
            <a:ext cx="317232" cy="317232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конуса
</a:t>
            </a:r>
            <a:endParaRPr lang="en-US" sz="2000" dirty="0"/>
          </a:p>
        </p:txBody>
      </p:sp>
      <p:sp>
        <p:nvSpPr>
          <p:cNvPr id="15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6" name="Text 2"/>
          <p:cNvSpPr txBox="1"/>
          <p:nvPr/>
        </p:nvSpPr>
        <p:spPr>
          <a:xfrm>
            <a:off x="607415" y="3668420"/>
            <a:ext cx="3541153" cy="8101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h в прямом конусе перпендикулярна плоскости основания. Она показывает, насколько вершина удалена от основания по оси конуса.
</a:t>
            </a:r>
            <a:endParaRPr lang="en-US" sz="1400" dirty="0"/>
          </a:p>
        </p:txBody>
      </p:sp>
      <p:sp>
        <p:nvSpPr>
          <p:cNvPr id="17" name="Text 3"/>
          <p:cNvSpPr txBox="1"/>
          <p:nvPr/>
        </p:nvSpPr>
        <p:spPr>
          <a:xfrm>
            <a:off x="4908546" y="3668419"/>
            <a:ext cx="3541153" cy="8101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l и ось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Образующая l соединяет вершину с точкой окружности основания. Ось конуса — геометрическая линия симметрии прямого конуса, проходящая через вершину и центр основания.
</a:t>
            </a:r>
            <a:endParaRPr lang="en-US" sz="1400" dirty="0"/>
          </a:p>
        </p:txBody>
      </p:sp>
      <p:sp>
        <p:nvSpPr>
          <p:cNvPr id="18" name="Text 4"/>
          <p:cNvSpPr txBox="1"/>
          <p:nvPr/>
        </p:nvSpPr>
        <p:spPr>
          <a:xfrm>
            <a:off x="628740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его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— плоская фигура, в круговом конусе это круг. В центре основания находится точка, вокруг которой устроена геометрия конуса.
</a:t>
            </a:r>
            <a:endParaRPr lang="en-US" sz="1308" dirty="0"/>
          </a:p>
        </p:txBody>
      </p:sp>
      <p:sp>
        <p:nvSpPr>
          <p:cNvPr id="19" name="Text 5"/>
          <p:cNvSpPr txBox="1"/>
          <p:nvPr/>
        </p:nvSpPr>
        <p:spPr>
          <a:xfrm>
            <a:off x="3472756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Вершина — общая точка всех образующих. Именно из неё выходят прямые отрезки к точкам окружности основания.
</a:t>
            </a:r>
            <a:endParaRPr lang="en-US" sz="1400" dirty="0"/>
          </a:p>
        </p:txBody>
      </p:sp>
      <p:sp>
        <p:nvSpPr>
          <p:cNvPr id="20" name="Text 6"/>
          <p:cNvSpPr txBox="1"/>
          <p:nvPr/>
        </p:nvSpPr>
        <p:spPr>
          <a:xfrm>
            <a:off x="6324579" y="2005017"/>
            <a:ext cx="2205549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основания r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основания r — расстояние от центра основания до любой точки окружности. Он задаёт «ширину» конуса у основания.
</a:t>
            </a:r>
            <a:endParaRPr lang="en-US" sz="138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690" y="2130904"/>
            <a:ext cx="3977709" cy="28162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5690" y="652071"/>
            <a:ext cx="3977709" cy="133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и наклонный конус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761752" y="71898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Прямой конус — осевая симметрия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прямого кругового конуса ось перпендикулярна плоскости основания, а вершина находится над центром основания. Поэтому форма «одинакова» в направлениях вокруг оси, и конус обладает осевой симметрией.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65690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61752" y="2936401"/>
            <a:ext cx="3677709" cy="15146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Наклонный конус — смещение вершины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наклонного конуса ось и центр основания уже не согласованы так, как в прямом. Вершина смещена относительно центра круга основания, поэтому симметрия относительно оси нарушается. Визуальное сравнение высоты, оси и образующей помогает это увидеть.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Модель: прямоугольный треугольник вращается вокруг катета, превращаясь в поверхность конуса.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получается конус вращения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радиусом, высотой и образующей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прямом конусе параметр l становится «третьим» числом, которое автоматически определяется r и h. Поэтому изменения r или h неизбежно сказываются на l.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мере роста r (при фиксированном h) образующая увеличивается быстрее, чем высота при фиксированном радиусе, что отражает квадратное участие r в формуле.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геометрия: связь элементов прямого конуса l² = r² + h² (точные численные примеры зависят от задания).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148600"/>
            <a:ext cx="5422625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осевом сечении образуются две равные боковые стороны, потому что образующие конуса одинаковой длины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572000" y="3064591"/>
            <a:ext cx="3842615" cy="11735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геометрии, свойства осевого сечения прямого кругового конуса.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73124" y="3064592"/>
            <a:ext cx="3842615" cy="117350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Осевое сечение прямого кругового конуса — равнобедренный треугольник. Отсюда удобно находить высоту, радиус и угол при вершине, опираясь на плоскую геометрию.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164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секущая плоскость параллельна основанию, получается круг с меньшим радиусом. Масштаб сечения определяется тем, насколько плоскость удалена от вершины вдоль оси конуса.
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Плоскость, проходящая через вершину, в прямом круговом конусе даёт треугольник. Его стороны связаны с образующей, а вершина треугольника совпадает с вершиной конуса.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164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Коническая поверхность допускает и более сложные сечения. В общем виде при разных положениях плоскостей возникают эллипс, парабола и гипербола — фундаментальные кривые для математики.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сечений помогает решать задачи не только на вычисления, но и на построения: по форме сечения можно восстановить геометрические связи между элементами конуса.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конуса плоскостью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0894" y="2187737"/>
            <a:ext cx="3848986" cy="1839589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формулы для конуса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4717561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связывают радиус r, высоту h, образующую l и площади/объём конуса. Для прямого конуса дополнительно выполняется теорема Пифагора в осевом треугольнике.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Совместно формулы позволяют находить недостающие параметры: если известны r и h, образующая l находится по l²=r²+h², а затем рассчитываются поверхности и объём.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717561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(геометрия тел вращения).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8720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развертке боковая поверхность прямого конуса превращается в плоский сектор круга. Его радиус равен образующей l, а дуга сектора соответствует окружности основания конуса.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339491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дуги сектора в развертке равна длине окружности основания: 2πr. Это связывает плоскую геометрию развертки с пространственной фигурой конуса.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6111266" y="2056056"/>
            <a:ext cx="2182128" cy="23954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сектора вычисляют по формуле через радиус и длину дуги, поэтому получаем Sбок = πrl. Так развертка помогает находить площадь боковой поверхности без «догадок».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боковой поверхности
</a:t>
            </a:r>
            <a:endParaRPr lang="en-US" sz="2000" dirty="0"/>
          </a:p>
        </p:txBody>
      </p:sp>
      <p:sp>
        <p:nvSpPr>
          <p:cNvPr id="10" name="Text 4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объём конуса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V/π = (1/3)·r²·h, при фиксированной высоте увеличение радиуса приводит к росту объёма как квадрат r, а при фиксированном радиусе — пропорционально h.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столбцов показывает: изменение радиуса «влияет сильнее», чем изменение высоты. Это напрямую следует из квадрата r в формуле объёма.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для наглядности на основе формулы школьной геометрии: V = (1/3)·πr²h.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370255"/>
            <a:ext cx="2602145" cy="23353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7512" y="2370255"/>
            <a:ext cx="2602145" cy="23353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19812" y="2370255"/>
            <a:ext cx="2602145" cy="23353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конуса: как плоскость объясняет пространство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315438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сходятся размеры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Развертка сохраняет длины по образующим: поэтому сектор должен иметь радиус l. Длина дуги сектора выбирается так, чтобы соответствовать длине окружности основания, иначе размеры «не совпадут». Это объясняет, откуда берутся параметры для формул площадей.
</a:t>
            </a:r>
            <a:endParaRPr lang="en-US" sz="1046" dirty="0"/>
          </a:p>
        </p:txBody>
      </p:sp>
      <p:sp>
        <p:nvSpPr>
          <p:cNvPr id="13" name="Text 3"/>
          <p:cNvSpPr txBox="1"/>
          <p:nvPr/>
        </p:nvSpPr>
        <p:spPr>
          <a:xfrm>
            <a:off x="471214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вместо поверхности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Представьте, что боковую поверхность аккуратно «раскрывают» по образующим. Она превращается в сектор круга: его радиус — образующая l, а дуга точно равна окружности основания 2πr. По этой аналогии легко восстановить форму конуса в пространстве.
</a:t>
            </a:r>
            <a:endParaRPr lang="en-US" sz="1046" dirty="0"/>
          </a:p>
        </p:txBody>
      </p:sp>
      <p:sp>
        <p:nvSpPr>
          <p:cNvPr id="14" name="Text 4"/>
          <p:cNvSpPr txBox="1"/>
          <p:nvPr/>
        </p:nvSpPr>
        <p:spPr>
          <a:xfrm>
            <a:off x="6166433" y="1510467"/>
            <a:ext cx="2520840" cy="80751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рисунка к вычислению и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37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развертка лежит на плоскости, площади фигур считают как в обычной геометрии. Именно поэтому секторальная форма позволяет получить Sбок = πrl и затем полную площадь. Развёртка пригодна и для макетов: из неё можно изготовить наглядную модель конуса.
</a:t>
            </a:r>
            <a:endParaRPr lang="en-US" sz="10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8027" y="1903232"/>
            <a:ext cx="8402297" cy="304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365192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типовой путь от данных r, h, l к нужной формуле площади, объёма или характеристикам сечения.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конус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7380" y="1607763"/>
            <a:ext cx="306494" cy="3064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8511" y="1631169"/>
            <a:ext cx="324602" cy="2596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7380" y="3313091"/>
            <a:ext cx="306494" cy="30649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9287" y="3304813"/>
            <a:ext cx="323050" cy="3230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раствора и подобные конусы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672781" y="2005017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как «мерка ширины»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Угол при вершине осевого сечения показывает, насколько «раскрыт» конус. Чем больше этот угол, тем быстрее коническая поверхность расширяется по высоте и меняется форма боковой поверхности.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73912" y="2005017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Подобие по линейным размерам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конуса называют подобными, если их соответствующие линейные параметры пропорциональны. Тогда углы одинаковы, а формы совпадают «с масштабом», что позволяет переносить вычисления между моделями разного размера.
</a:t>
            </a:r>
            <a:endParaRPr lang="en-US" sz="1262" dirty="0"/>
          </a:p>
        </p:txBody>
      </p:sp>
      <p:sp>
        <p:nvSpPr>
          <p:cNvPr id="13" name="Text 4"/>
          <p:cNvSpPr txBox="1"/>
          <p:nvPr/>
        </p:nvSpPr>
        <p:spPr>
          <a:xfrm>
            <a:off x="672781" y="3707436"/>
            <a:ext cx="3541153" cy="7904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сравнивают параметры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подобии отношение радиуса к образующей и к высоте остаётся тем же. Поэтому, зная один конус, можно выразить неизвестные величины другого, не решая задачу заново полностью.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73912" y="3707436"/>
            <a:ext cx="3541153" cy="7904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в черчении и технике
</a:t>
            </a:r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подобия используют при масштабировании эскизов, проектировании и подборе заготовок. Оно помогает корректно переводить размеры с макета на изделие и обратно, сохраняя геометрическую точность.
</a:t>
            </a:r>
            <a:endParaRPr lang="en-US" sz="136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85049" y="1587736"/>
            <a:ext cx="3573902" cy="168709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конуса в окружающем мире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6953" y="361950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Конусообразные формы узнаются по сужению к вершине (или к верхней точке) и осевой симметрии либо близкому к ней виду.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общий смысл конусной формы один: постепенное сужение к верхней точке при наличии устойчивого направления и симметрии, что делает задачу расчёта геометрии практически полезной.
</a:t>
            </a:r>
            <a:endParaRPr lang="en-US" sz="1233" dirty="0"/>
          </a:p>
        </p:txBody>
      </p:sp>
      <p:sp>
        <p:nvSpPr>
          <p:cNvPr id="10" name="Text 3"/>
          <p:cNvSpPr txBox="1"/>
          <p:nvPr/>
        </p:nvSpPr>
        <p:spPr>
          <a:xfrm>
            <a:off x="5157678" y="3619500"/>
            <a:ext cx="3627548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Геометрия и повседневные наблюдения.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3125" y="2327461"/>
            <a:ext cx="4094700" cy="24312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92375" y="2327411"/>
            <a:ext cx="4094700" cy="243122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5" y="652070"/>
            <a:ext cx="8398271" cy="6154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изучения конических фигур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7312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71213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Аполлоний и конические сечения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Конические сечения изучались в античной математике, особенно в работах Аполлония Пергского. Его подход связывал конус и плоскость: в зависимости от положения секущей плоскости появлялись разные кривые. Это стало основой для дальнейших геометрических исследований.
</a:t>
            </a:r>
            <a:endParaRPr lang="en-US" sz="1241" dirty="0"/>
          </a:p>
        </p:txBody>
      </p:sp>
      <p:sp>
        <p:nvSpPr>
          <p:cNvPr id="11" name="Text 3"/>
          <p:cNvSpPr txBox="1"/>
          <p:nvPr/>
        </p:nvSpPr>
        <p:spPr>
          <a:xfrm>
            <a:off x="4790452" y="1493062"/>
            <a:ext cx="3898617" cy="8338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геометрической модели к технологиям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постепенно превратился в универсальную модель: сначала в развитии самой геометрии, а затем в астрономии, оптике и инженерных расчётах. Даже современная техника часто опирается на конические формы как на «удобные» геометрические идеализации реальности, которые легче вычислять.
</a:t>
            </a:r>
            <a:endParaRPr lang="en-US" sz="124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4119" y="1647489"/>
            <a:ext cx="3848986" cy="292008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конусом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455739"/>
            <a:ext cx="3908988" cy="2152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трудностью формул, а с неверным чтением условий: что именно задано и какие величины надо подставлять.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 главные «зоны риска» — правильность обозначений и выбора радиуса/высоты. Проверка размерностей обычно быстро выявляет несоответствие.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5" y="4033286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Дидактический пример оформления по типовым школьным затруднениям, не являющийся статистикой исследований.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839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напрямую связан с расчётом вместимости ёмкостей: воронок, мерных контейнеров и деталей с плавным сужением. Формулы площади и объёма помогают оценивать параметры без сложного моделирования.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751134" y="1891592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технике конус используют при проектировании сопел и распределительных элементов, где важно, как меняется геометрия по направлению. От формы зависят траектории и характер взаимодействия с потоком.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358775" y="652071"/>
            <a:ext cx="8398271" cy="6663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понятия конуса
</a:t>
            </a:r>
            <a:endParaRPr lang="en-US" sz="2000" dirty="0"/>
          </a:p>
        </p:txBody>
      </p:sp>
      <p:sp>
        <p:nvSpPr>
          <p:cNvPr id="13" name="Text 4"/>
          <p:cNvSpPr txBox="1"/>
          <p:nvPr/>
        </p:nvSpPr>
        <p:spPr>
          <a:xfrm>
            <a:off x="4839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физике свойства тел вращения применяют при анализе задач о траекториях, давлении и распределении параметров в конических формах. Геометрия конуса становится языком для описания реальных процессов.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4751134" y="3649508"/>
            <a:ext cx="3851440" cy="11002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архитектуре и дизайне конические элементы встречаются в конструкциях и декоративных деталях. Понимание развертки и сечений позволяет заранее планировать материал и проверять соответствие чертежам.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1405968"/>
            <a:ext cx="4816995" cy="233156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конусе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Конус — это тело вращения с вершиной, круговым основанием и боковой поверхностью, формируемой образующими. Его характеристики выражаются через r, h и l, а осевое сечение, развертка и сечения плоскостью делают расчёты наглядными и точными.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2026-05-12T07:58:27Z</dcterms:created>
  <dcterms:modified xsi:type="dcterms:W3CDTF">2026-05-12T07:58:27Z</dcterms:modified>
</cp:coreProperties>
</file>